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260" r:id="rId4"/>
    <p:sldId id="263" r:id="rId5"/>
    <p:sldId id="264" r:id="rId6"/>
    <p:sldId id="320" r:id="rId7"/>
    <p:sldId id="321" r:id="rId8"/>
    <p:sldId id="322" r:id="rId9"/>
    <p:sldId id="323" r:id="rId10"/>
    <p:sldId id="324" r:id="rId11"/>
    <p:sldId id="287" r:id="rId12"/>
    <p:sldId id="288" r:id="rId13"/>
    <p:sldId id="265" r:id="rId14"/>
    <p:sldId id="266" r:id="rId15"/>
    <p:sldId id="267" r:id="rId16"/>
    <p:sldId id="269" r:id="rId17"/>
    <p:sldId id="268" r:id="rId18"/>
    <p:sldId id="325" r:id="rId19"/>
    <p:sldId id="262" r:id="rId20"/>
    <p:sldId id="279" r:id="rId21"/>
    <p:sldId id="280" r:id="rId22"/>
    <p:sldId id="281" r:id="rId23"/>
    <p:sldId id="270" r:id="rId24"/>
    <p:sldId id="271" r:id="rId25"/>
    <p:sldId id="305" r:id="rId26"/>
    <p:sldId id="306" r:id="rId27"/>
    <p:sldId id="307" r:id="rId28"/>
    <p:sldId id="308" r:id="rId29"/>
    <p:sldId id="283" r:id="rId30"/>
    <p:sldId id="284" r:id="rId31"/>
    <p:sldId id="261" r:id="rId32"/>
    <p:sldId id="285" r:id="rId33"/>
    <p:sldId id="326" r:id="rId34"/>
    <p:sldId id="286" r:id="rId35"/>
    <p:sldId id="273" r:id="rId36"/>
    <p:sldId id="274" r:id="rId37"/>
    <p:sldId id="275" r:id="rId38"/>
    <p:sldId id="276" r:id="rId39"/>
    <p:sldId id="277" r:id="rId40"/>
    <p:sldId id="278" r:id="rId41"/>
    <p:sldId id="282" r:id="rId42"/>
    <p:sldId id="297" r:id="rId43"/>
    <p:sldId id="298" r:id="rId44"/>
    <p:sldId id="299" r:id="rId45"/>
    <p:sldId id="300" r:id="rId46"/>
    <p:sldId id="301" r:id="rId47"/>
    <p:sldId id="309" r:id="rId48"/>
    <p:sldId id="310" r:id="rId49"/>
    <p:sldId id="311" r:id="rId50"/>
    <p:sldId id="312" r:id="rId51"/>
    <p:sldId id="314" r:id="rId52"/>
    <p:sldId id="315" r:id="rId53"/>
    <p:sldId id="316" r:id="rId54"/>
    <p:sldId id="317" r:id="rId55"/>
    <p:sldId id="318" r:id="rId56"/>
    <p:sldId id="319" r:id="rId57"/>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576"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7315200" y="0"/>
            <a:ext cx="1828800" cy="1676400"/>
          </a:xfrm>
          <a:prstGeom prst="rect">
            <a:avLst/>
          </a:prstGeom>
        </p:spPr>
      </p:pic>
      <p:sp>
        <p:nvSpPr>
          <p:cNvPr id="17" name="bg object 17"/>
          <p:cNvSpPr/>
          <p:nvPr/>
        </p:nvSpPr>
        <p:spPr>
          <a:xfrm>
            <a:off x="0" y="0"/>
            <a:ext cx="7315200" cy="533400"/>
          </a:xfrm>
          <a:custGeom>
            <a:avLst/>
            <a:gdLst/>
            <a:ahLst/>
            <a:cxnLst/>
            <a:rect l="l" t="t" r="r" b="b"/>
            <a:pathLst>
              <a:path w="7315200" h="533400">
                <a:moveTo>
                  <a:pt x="7315200" y="0"/>
                </a:moveTo>
                <a:lnTo>
                  <a:pt x="0" y="0"/>
                </a:lnTo>
                <a:lnTo>
                  <a:pt x="0" y="533400"/>
                </a:lnTo>
                <a:lnTo>
                  <a:pt x="7315200" y="533400"/>
                </a:lnTo>
                <a:lnTo>
                  <a:pt x="7315200" y="0"/>
                </a:lnTo>
                <a:close/>
              </a:path>
            </a:pathLst>
          </a:custGeom>
          <a:solidFill>
            <a:srgbClr val="EDEBE0"/>
          </a:solidFill>
        </p:spPr>
        <p:txBody>
          <a:bodyPr wrap="square" lIns="0" tIns="0" rIns="0" bIns="0" rtlCol="0"/>
          <a:lstStyle/>
          <a:p>
            <a:endParaRPr/>
          </a:p>
        </p:txBody>
      </p:sp>
      <p:sp>
        <p:nvSpPr>
          <p:cNvPr id="2" name="Holder 2"/>
          <p:cNvSpPr>
            <a:spLocks noGrp="1"/>
          </p:cNvSpPr>
          <p:nvPr>
            <p:ph type="ctrTitle"/>
          </p:nvPr>
        </p:nvSpPr>
        <p:spPr>
          <a:xfrm>
            <a:off x="3122422" y="-83565"/>
            <a:ext cx="4115434" cy="635635"/>
          </a:xfrm>
          <a:prstGeom prst="rect">
            <a:avLst/>
          </a:prstGeom>
        </p:spPr>
        <p:txBody>
          <a:bodyPr wrap="square" lIns="0" tIns="0" rIns="0" bIns="0">
            <a:spAutoFit/>
          </a:bodyPr>
          <a:lstStyle>
            <a:lvl1pPr>
              <a:defRPr sz="3600" b="1" i="0">
                <a:solidFill>
                  <a:schemeClr val="tx1"/>
                </a:solidFill>
                <a:latin typeface="Calibri"/>
                <a:cs typeface="Calibri"/>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1800" b="0" i="0">
                <a:solidFill>
                  <a:srgbClr val="1F2023"/>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0" i="0">
                <a:solidFill>
                  <a:srgbClr val="1F2023"/>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chemeClr val="tx1"/>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2/12/2025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2/12/2025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2/12/2025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32384" y="-166624"/>
            <a:ext cx="8859520" cy="1942464"/>
          </a:xfrm>
          <a:prstGeom prst="rect">
            <a:avLst/>
          </a:prstGeom>
        </p:spPr>
        <p:txBody>
          <a:bodyPr wrap="square" lIns="0" tIns="0" rIns="0" bIns="0">
            <a:spAutoFit/>
          </a:bodyPr>
          <a:lstStyle>
            <a:lvl1pPr>
              <a:defRPr sz="3600" b="1" i="0">
                <a:solidFill>
                  <a:schemeClr val="tx1"/>
                </a:solidFill>
                <a:latin typeface="Calibri"/>
                <a:cs typeface="Calibri"/>
              </a:defRPr>
            </a:lvl1pPr>
          </a:lstStyle>
          <a:p>
            <a:endParaRPr/>
          </a:p>
        </p:txBody>
      </p:sp>
      <p:sp>
        <p:nvSpPr>
          <p:cNvPr id="3" name="Holder 3"/>
          <p:cNvSpPr>
            <a:spLocks noGrp="1"/>
          </p:cNvSpPr>
          <p:nvPr>
            <p:ph type="body" idx="1"/>
          </p:nvPr>
        </p:nvSpPr>
        <p:spPr>
          <a:xfrm>
            <a:off x="535939" y="1115060"/>
            <a:ext cx="8072120" cy="2711450"/>
          </a:xfrm>
          <a:prstGeom prst="rect">
            <a:avLst/>
          </a:prstGeom>
        </p:spPr>
        <p:txBody>
          <a:bodyPr wrap="square" lIns="0" tIns="0" rIns="0" bIns="0">
            <a:spAutoFit/>
          </a:bodyPr>
          <a:lstStyle>
            <a:lvl1pPr>
              <a:defRPr sz="1800" b="0" i="0">
                <a:solidFill>
                  <a:srgbClr val="1F2023"/>
                </a:solidFill>
                <a:latin typeface="Arial MT"/>
                <a:cs typeface="Arial MT"/>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2/12/2025</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onlinesocialmedia.net/20110208/mark-zuckerberg-im-being-stalked-on-facebook-by-a-man/"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5.xml"/><Relationship Id="rId5" Type="http://schemas.openxmlformats.org/officeDocument/2006/relationships/image" Target="../media/image48.jpeg"/><Relationship Id="rId4" Type="http://schemas.openxmlformats.org/officeDocument/2006/relationships/image" Target="../media/image47.jpeg"/></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3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5.xml"/><Relationship Id="rId4" Type="http://schemas.openxmlformats.org/officeDocument/2006/relationships/image" Target="../media/image6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1.jpeg"/><Relationship Id="rId7" Type="http://schemas.openxmlformats.org/officeDocument/2006/relationships/image" Target="../media/image75.jpeg"/><Relationship Id="rId2" Type="http://schemas.openxmlformats.org/officeDocument/2006/relationships/image" Target="../media/image70.jpeg"/><Relationship Id="rId1" Type="http://schemas.openxmlformats.org/officeDocument/2006/relationships/slideLayout" Target="../slideLayouts/slideLayout2.xml"/><Relationship Id="rId6" Type="http://schemas.openxmlformats.org/officeDocument/2006/relationships/image" Target="../media/image74.jpeg"/><Relationship Id="rId11" Type="http://schemas.openxmlformats.org/officeDocument/2006/relationships/image" Target="../media/image79.png"/><Relationship Id="rId5" Type="http://schemas.openxmlformats.org/officeDocument/2006/relationships/image" Target="../media/image73.jpeg"/><Relationship Id="rId10" Type="http://schemas.openxmlformats.org/officeDocument/2006/relationships/image" Target="../media/image78.jpeg"/><Relationship Id="rId4" Type="http://schemas.openxmlformats.org/officeDocument/2006/relationships/image" Target="../media/image72.jpeg"/><Relationship Id="rId9" Type="http://schemas.openxmlformats.org/officeDocument/2006/relationships/image" Target="../media/image77.jpeg"/></Relationships>
</file>

<file path=ppt/slides/_rels/slide4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5.xml"/><Relationship Id="rId5" Type="http://schemas.openxmlformats.org/officeDocument/2006/relationships/image" Target="../media/image83.png"/><Relationship Id="rId4" Type="http://schemas.openxmlformats.org/officeDocument/2006/relationships/image" Target="../media/image82.jpeg"/></Relationships>
</file>

<file path=ppt/slides/_rels/slide4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jpeg"/><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4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png"/><Relationship Id="rId1" Type="http://schemas.openxmlformats.org/officeDocument/2006/relationships/slideLayout" Target="../slideLayouts/slideLayout2.xml"/><Relationship Id="rId4" Type="http://schemas.openxmlformats.org/officeDocument/2006/relationships/image" Target="../media/image89.jpeg"/></Relationships>
</file>

<file path=ppt/slides/_rels/slide4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2.xml"/><Relationship Id="rId5" Type="http://schemas.openxmlformats.org/officeDocument/2006/relationships/image" Target="../media/image98.jpeg"/><Relationship Id="rId4" Type="http://schemas.openxmlformats.org/officeDocument/2006/relationships/image" Target="../media/image9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png"/><Relationship Id="rId7" Type="http://schemas.openxmlformats.org/officeDocument/2006/relationships/image" Target="../media/image107.png"/><Relationship Id="rId2" Type="http://schemas.openxmlformats.org/officeDocument/2006/relationships/image" Target="../media/image102.jpeg"/><Relationship Id="rId1" Type="http://schemas.openxmlformats.org/officeDocument/2006/relationships/slideLayout" Target="../slideLayouts/slideLayout5.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 Id="rId9" Type="http://schemas.openxmlformats.org/officeDocument/2006/relationships/image" Target="../media/image109.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2400" y="152398"/>
            <a:ext cx="8839200" cy="6629400"/>
          </a:xfrm>
          <a:custGeom>
            <a:avLst/>
            <a:gdLst/>
            <a:ahLst/>
            <a:cxnLst/>
            <a:rect l="l" t="t" r="r" b="b"/>
            <a:pathLst>
              <a:path w="8839200" h="6629400">
                <a:moveTo>
                  <a:pt x="8839200" y="0"/>
                </a:moveTo>
                <a:lnTo>
                  <a:pt x="0" y="0"/>
                </a:lnTo>
                <a:lnTo>
                  <a:pt x="0" y="6629400"/>
                </a:lnTo>
                <a:lnTo>
                  <a:pt x="8839200" y="6629400"/>
                </a:lnTo>
                <a:lnTo>
                  <a:pt x="8839200" y="0"/>
                </a:lnTo>
                <a:close/>
              </a:path>
            </a:pathLst>
          </a:custGeom>
          <a:solidFill>
            <a:srgbClr val="000000"/>
          </a:solidFill>
        </p:spPr>
        <p:txBody>
          <a:bodyPr wrap="square" lIns="0" tIns="0" rIns="0" bIns="0" rtlCol="0"/>
          <a:lstStyle/>
          <a:p>
            <a:endParaRPr/>
          </a:p>
        </p:txBody>
      </p:sp>
      <p:pic>
        <p:nvPicPr>
          <p:cNvPr id="3" name="object 3"/>
          <p:cNvPicPr/>
          <p:nvPr/>
        </p:nvPicPr>
        <p:blipFill>
          <a:blip r:embed="rId2" cstate="print"/>
          <a:stretch>
            <a:fillRect/>
          </a:stretch>
        </p:blipFill>
        <p:spPr>
          <a:xfrm>
            <a:off x="40387" y="30479"/>
            <a:ext cx="8979787" cy="682752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E9FCCADC-30BE-FA18-4133-45E6CA18BC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0"/>
            <a:ext cx="7620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145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338DE-892A-8FD0-9BC4-69237ABC3062}"/>
            </a:ext>
          </a:extLst>
        </p:cNvPr>
        <p:cNvGrpSpPr/>
        <p:nvPr/>
      </p:nvGrpSpPr>
      <p:grpSpPr>
        <a:xfrm>
          <a:off x="0" y="0"/>
          <a:ext cx="0" cy="0"/>
          <a:chOff x="0" y="0"/>
          <a:chExt cx="0" cy="0"/>
        </a:xfrm>
      </p:grpSpPr>
      <p:pic>
        <p:nvPicPr>
          <p:cNvPr id="2" name="object 2">
            <a:extLst>
              <a:ext uri="{FF2B5EF4-FFF2-40B4-BE49-F238E27FC236}">
                <a16:creationId xmlns:a16="http://schemas.microsoft.com/office/drawing/2014/main" id="{E407B2B0-602B-0401-398C-C092D2F0CFE1}"/>
              </a:ext>
            </a:extLst>
          </p:cNvPr>
          <p:cNvPicPr/>
          <p:nvPr/>
        </p:nvPicPr>
        <p:blipFill>
          <a:blip r:embed="rId2" cstate="print"/>
          <a:stretch>
            <a:fillRect/>
          </a:stretch>
        </p:blipFill>
        <p:spPr>
          <a:xfrm>
            <a:off x="6991350" y="1333500"/>
            <a:ext cx="2152650" cy="1790700"/>
          </a:xfrm>
          <a:prstGeom prst="rect">
            <a:avLst/>
          </a:prstGeom>
        </p:spPr>
      </p:pic>
      <p:sp>
        <p:nvSpPr>
          <p:cNvPr id="3" name="object 3">
            <a:extLst>
              <a:ext uri="{FF2B5EF4-FFF2-40B4-BE49-F238E27FC236}">
                <a16:creationId xmlns:a16="http://schemas.microsoft.com/office/drawing/2014/main" id="{6C4D2CE0-4589-49B2-E474-26912C5C5F55}"/>
              </a:ext>
            </a:extLst>
          </p:cNvPr>
          <p:cNvSpPr txBox="1"/>
          <p:nvPr/>
        </p:nvSpPr>
        <p:spPr>
          <a:xfrm>
            <a:off x="533654" y="2341371"/>
            <a:ext cx="7995284" cy="3884295"/>
          </a:xfrm>
          <a:prstGeom prst="rect">
            <a:avLst/>
          </a:prstGeom>
        </p:spPr>
        <p:txBody>
          <a:bodyPr vert="horz" wrap="square" lIns="0" tIns="12700" rIns="0" bIns="0" rtlCol="0">
            <a:spAutoFit/>
          </a:bodyPr>
          <a:lstStyle/>
          <a:p>
            <a:pPr marL="2174875" marR="1267460" indent="-816610">
              <a:lnSpc>
                <a:spcPct val="100000"/>
              </a:lnSpc>
              <a:spcBef>
                <a:spcPts val="100"/>
              </a:spcBef>
            </a:pPr>
            <a:r>
              <a:rPr sz="4800" b="1" u="sng" dirty="0">
                <a:solidFill>
                  <a:srgbClr val="6F2F9F"/>
                </a:solidFill>
                <a:uFill>
                  <a:solidFill>
                    <a:srgbClr val="6F2F9F"/>
                  </a:solidFill>
                </a:uFill>
                <a:latin typeface="Calibri"/>
                <a:cs typeface="Calibri"/>
              </a:rPr>
              <a:t>CONFIDENTIALITY</a:t>
            </a:r>
            <a:r>
              <a:rPr sz="4800" b="1" u="sng" spc="-80" dirty="0">
                <a:solidFill>
                  <a:srgbClr val="6F2F9F"/>
                </a:solidFill>
                <a:uFill>
                  <a:solidFill>
                    <a:srgbClr val="6F2F9F"/>
                  </a:solidFill>
                </a:uFill>
                <a:latin typeface="Calibri"/>
                <a:cs typeface="Calibri"/>
              </a:rPr>
              <a:t> </a:t>
            </a:r>
            <a:r>
              <a:rPr sz="4800" b="1" u="sng" spc="-25" dirty="0">
                <a:solidFill>
                  <a:srgbClr val="6F2F9F"/>
                </a:solidFill>
                <a:uFill>
                  <a:solidFill>
                    <a:srgbClr val="6F2F9F"/>
                  </a:solidFill>
                </a:uFill>
                <a:latin typeface="Calibri"/>
                <a:cs typeface="Calibri"/>
              </a:rPr>
              <a:t>OF</a:t>
            </a:r>
            <a:r>
              <a:rPr sz="4800" b="1" spc="-25" dirty="0">
                <a:solidFill>
                  <a:srgbClr val="6F2F9F"/>
                </a:solidFill>
                <a:latin typeface="Calibri"/>
                <a:cs typeface="Calibri"/>
              </a:rPr>
              <a:t> </a:t>
            </a:r>
            <a:r>
              <a:rPr sz="4800" b="1" u="sng" spc="-10" dirty="0">
                <a:solidFill>
                  <a:srgbClr val="6F2F9F"/>
                </a:solidFill>
                <a:uFill>
                  <a:solidFill>
                    <a:srgbClr val="6F2F9F"/>
                  </a:solidFill>
                </a:uFill>
                <a:latin typeface="Calibri"/>
                <a:cs typeface="Calibri"/>
              </a:rPr>
              <a:t>INFORMATION</a:t>
            </a:r>
            <a:endParaRPr sz="4800">
              <a:latin typeface="Calibri"/>
              <a:cs typeface="Calibri"/>
            </a:endParaRPr>
          </a:p>
          <a:p>
            <a:pPr marL="1119505" marR="5080" indent="-1107440">
              <a:lnSpc>
                <a:spcPct val="100000"/>
              </a:lnSpc>
              <a:spcBef>
                <a:spcPts val="3025"/>
              </a:spcBef>
            </a:pPr>
            <a:r>
              <a:rPr sz="4400" b="1" dirty="0">
                <a:latin typeface="Calibri"/>
                <a:cs typeface="Calibri"/>
              </a:rPr>
              <a:t>Ensures</a:t>
            </a:r>
            <a:r>
              <a:rPr sz="4400" b="1" spc="-135" dirty="0">
                <a:latin typeface="Calibri"/>
                <a:cs typeface="Calibri"/>
              </a:rPr>
              <a:t> </a:t>
            </a:r>
            <a:r>
              <a:rPr sz="4400" b="1" dirty="0">
                <a:latin typeface="Calibri"/>
                <a:cs typeface="Calibri"/>
              </a:rPr>
              <a:t>that</a:t>
            </a:r>
            <a:r>
              <a:rPr sz="4400" b="1" spc="-130" dirty="0">
                <a:latin typeface="Calibri"/>
                <a:cs typeface="Calibri"/>
              </a:rPr>
              <a:t> </a:t>
            </a:r>
            <a:r>
              <a:rPr sz="4400" b="1" dirty="0">
                <a:latin typeface="Calibri"/>
                <a:cs typeface="Calibri"/>
              </a:rPr>
              <a:t>only</a:t>
            </a:r>
            <a:r>
              <a:rPr sz="4400" b="1" spc="-130" dirty="0">
                <a:latin typeface="Calibri"/>
                <a:cs typeface="Calibri"/>
              </a:rPr>
              <a:t> </a:t>
            </a:r>
            <a:r>
              <a:rPr sz="4400" b="1" spc="-10" dirty="0">
                <a:latin typeface="Calibri"/>
                <a:cs typeface="Calibri"/>
              </a:rPr>
              <a:t>authorized</a:t>
            </a:r>
            <a:r>
              <a:rPr sz="4400" b="1" spc="-120" dirty="0">
                <a:latin typeface="Calibri"/>
                <a:cs typeface="Calibri"/>
              </a:rPr>
              <a:t> </a:t>
            </a:r>
            <a:r>
              <a:rPr sz="4400" b="1" spc="-10" dirty="0">
                <a:latin typeface="Calibri"/>
                <a:cs typeface="Calibri"/>
              </a:rPr>
              <a:t>users </a:t>
            </a:r>
            <a:r>
              <a:rPr sz="4400" b="1" dirty="0">
                <a:latin typeface="Calibri"/>
                <a:cs typeface="Calibri"/>
              </a:rPr>
              <a:t>get</a:t>
            </a:r>
            <a:r>
              <a:rPr sz="4400" b="1" spc="-70" dirty="0">
                <a:latin typeface="Calibri"/>
                <a:cs typeface="Calibri"/>
              </a:rPr>
              <a:t> </a:t>
            </a:r>
            <a:r>
              <a:rPr sz="4400" b="1" dirty="0">
                <a:latin typeface="Calibri"/>
                <a:cs typeface="Calibri"/>
              </a:rPr>
              <a:t>access</a:t>
            </a:r>
            <a:r>
              <a:rPr sz="4400" b="1" spc="-85" dirty="0">
                <a:latin typeface="Calibri"/>
                <a:cs typeface="Calibri"/>
              </a:rPr>
              <a:t> </a:t>
            </a:r>
            <a:r>
              <a:rPr sz="4400" b="1" dirty="0">
                <a:latin typeface="Calibri"/>
                <a:cs typeface="Calibri"/>
              </a:rPr>
              <a:t>to</a:t>
            </a:r>
            <a:r>
              <a:rPr sz="4400" b="1" spc="-65" dirty="0">
                <a:latin typeface="Calibri"/>
                <a:cs typeface="Calibri"/>
              </a:rPr>
              <a:t> </a:t>
            </a:r>
            <a:r>
              <a:rPr sz="4400" b="1" dirty="0">
                <a:latin typeface="Calibri"/>
                <a:cs typeface="Calibri"/>
              </a:rPr>
              <a:t>sensitive</a:t>
            </a:r>
            <a:r>
              <a:rPr sz="4400" b="1" spc="-75" dirty="0">
                <a:latin typeface="Calibri"/>
                <a:cs typeface="Calibri"/>
              </a:rPr>
              <a:t> </a:t>
            </a:r>
            <a:r>
              <a:rPr sz="4400" b="1" spc="-25" dirty="0">
                <a:latin typeface="Calibri"/>
                <a:cs typeface="Calibri"/>
              </a:rPr>
              <a:t>and</a:t>
            </a:r>
            <a:endParaRPr sz="4400">
              <a:latin typeface="Calibri"/>
              <a:cs typeface="Calibri"/>
            </a:endParaRPr>
          </a:p>
          <a:p>
            <a:pPr marL="2390140">
              <a:lnSpc>
                <a:spcPct val="100000"/>
              </a:lnSpc>
            </a:pPr>
            <a:r>
              <a:rPr sz="4400" b="1" spc="-10" dirty="0">
                <a:latin typeface="Calibri"/>
                <a:cs typeface="Calibri"/>
              </a:rPr>
              <a:t>protected</a:t>
            </a:r>
            <a:r>
              <a:rPr sz="4400" b="1" spc="-170" dirty="0">
                <a:latin typeface="Calibri"/>
                <a:cs typeface="Calibri"/>
              </a:rPr>
              <a:t> </a:t>
            </a:r>
            <a:r>
              <a:rPr sz="4400" b="1" spc="-10" dirty="0">
                <a:latin typeface="Calibri"/>
                <a:cs typeface="Calibri"/>
              </a:rPr>
              <a:t>data</a:t>
            </a:r>
            <a:r>
              <a:rPr sz="4400" spc="-10" dirty="0">
                <a:latin typeface="Calibri"/>
                <a:cs typeface="Calibri"/>
              </a:rPr>
              <a:t>.</a:t>
            </a:r>
            <a:endParaRPr sz="4400">
              <a:latin typeface="Calibri"/>
              <a:cs typeface="Calibri"/>
            </a:endParaRPr>
          </a:p>
        </p:txBody>
      </p:sp>
      <p:sp>
        <p:nvSpPr>
          <p:cNvPr id="4" name="object 4">
            <a:extLst>
              <a:ext uri="{FF2B5EF4-FFF2-40B4-BE49-F238E27FC236}">
                <a16:creationId xmlns:a16="http://schemas.microsoft.com/office/drawing/2014/main" id="{E82F9FB7-BB02-A6E2-E631-EB2A72D81AE4}"/>
              </a:ext>
            </a:extLst>
          </p:cNvPr>
          <p:cNvSpPr/>
          <p:nvPr/>
        </p:nvSpPr>
        <p:spPr>
          <a:xfrm>
            <a:off x="457200" y="152400"/>
            <a:ext cx="8110220" cy="1323975"/>
          </a:xfrm>
          <a:custGeom>
            <a:avLst/>
            <a:gdLst/>
            <a:ahLst/>
            <a:cxnLst/>
            <a:rect l="l" t="t" r="r" b="b"/>
            <a:pathLst>
              <a:path w="8110220" h="1323975">
                <a:moveTo>
                  <a:pt x="8110093" y="0"/>
                </a:moveTo>
                <a:lnTo>
                  <a:pt x="0" y="0"/>
                </a:lnTo>
                <a:lnTo>
                  <a:pt x="0" y="1323466"/>
                </a:lnTo>
                <a:lnTo>
                  <a:pt x="8110093" y="1323466"/>
                </a:lnTo>
                <a:lnTo>
                  <a:pt x="8110093" y="0"/>
                </a:lnTo>
                <a:close/>
              </a:path>
            </a:pathLst>
          </a:custGeom>
          <a:solidFill>
            <a:srgbClr val="FFC000"/>
          </a:solidFill>
        </p:spPr>
        <p:txBody>
          <a:bodyPr wrap="square" lIns="0" tIns="0" rIns="0" bIns="0" rtlCol="0"/>
          <a:lstStyle/>
          <a:p>
            <a:endParaRPr/>
          </a:p>
        </p:txBody>
      </p:sp>
      <p:sp>
        <p:nvSpPr>
          <p:cNvPr id="5" name="object 5">
            <a:extLst>
              <a:ext uri="{FF2B5EF4-FFF2-40B4-BE49-F238E27FC236}">
                <a16:creationId xmlns:a16="http://schemas.microsoft.com/office/drawing/2014/main" id="{F5EE726B-F34F-9AC8-C609-92BBCD9F4A44}"/>
              </a:ext>
            </a:extLst>
          </p:cNvPr>
          <p:cNvSpPr txBox="1">
            <a:spLocks noGrp="1"/>
          </p:cNvSpPr>
          <p:nvPr>
            <p:ph type="title"/>
          </p:nvPr>
        </p:nvSpPr>
        <p:spPr>
          <a:prstGeom prst="rect">
            <a:avLst/>
          </a:prstGeom>
        </p:spPr>
        <p:txBody>
          <a:bodyPr vert="horz" wrap="square" lIns="0" tIns="319024" rIns="0" bIns="0" rtlCol="0">
            <a:spAutoFit/>
          </a:bodyPr>
          <a:lstStyle/>
          <a:p>
            <a:pPr marL="415925">
              <a:lnSpc>
                <a:spcPts val="9450"/>
              </a:lnSpc>
            </a:pPr>
            <a:r>
              <a:rPr sz="8000" spc="-220" dirty="0"/>
              <a:t>D</a:t>
            </a:r>
            <a:r>
              <a:rPr sz="8000" spc="-665" dirty="0"/>
              <a:t>A</a:t>
            </a:r>
            <a:r>
              <a:rPr sz="8000" spc="-675" dirty="0"/>
              <a:t>T</a:t>
            </a:r>
            <a:r>
              <a:rPr sz="8000" spc="-30" dirty="0"/>
              <a:t>A</a:t>
            </a:r>
            <a:r>
              <a:rPr sz="8000" spc="-5" dirty="0"/>
              <a:t> </a:t>
            </a:r>
            <a:r>
              <a:rPr sz="8000" spc="-10" dirty="0"/>
              <a:t>PROTECTION</a:t>
            </a:r>
            <a:endParaRPr sz="8000"/>
          </a:p>
        </p:txBody>
      </p:sp>
      <p:sp>
        <p:nvSpPr>
          <p:cNvPr id="6" name="object 6">
            <a:extLst>
              <a:ext uri="{FF2B5EF4-FFF2-40B4-BE49-F238E27FC236}">
                <a16:creationId xmlns:a16="http://schemas.microsoft.com/office/drawing/2014/main" id="{A42AA8C4-0198-1FA0-93BE-4816287CB000}"/>
              </a:ext>
            </a:extLst>
          </p:cNvPr>
          <p:cNvSpPr/>
          <p:nvPr/>
        </p:nvSpPr>
        <p:spPr>
          <a:xfrm>
            <a:off x="548640" y="1264158"/>
            <a:ext cx="7844790" cy="66675"/>
          </a:xfrm>
          <a:custGeom>
            <a:avLst/>
            <a:gdLst/>
            <a:ahLst/>
            <a:cxnLst/>
            <a:rect l="l" t="t" r="r" b="b"/>
            <a:pathLst>
              <a:path w="7844790" h="66675">
                <a:moveTo>
                  <a:pt x="7844789" y="0"/>
                </a:moveTo>
                <a:lnTo>
                  <a:pt x="0" y="0"/>
                </a:lnTo>
                <a:lnTo>
                  <a:pt x="0" y="66293"/>
                </a:lnTo>
                <a:lnTo>
                  <a:pt x="7844789" y="66293"/>
                </a:lnTo>
                <a:lnTo>
                  <a:pt x="7844789" y="0"/>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551859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9E64B-7E62-E600-B755-FC716EF158C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C7E67B6-155F-F51E-DFF4-603111F0B370}"/>
              </a:ext>
            </a:extLst>
          </p:cNvPr>
          <p:cNvSpPr txBox="1">
            <a:spLocks noGrp="1"/>
          </p:cNvSpPr>
          <p:nvPr>
            <p:ph type="title"/>
          </p:nvPr>
        </p:nvSpPr>
        <p:spPr>
          <a:xfrm>
            <a:off x="196850" y="-8127"/>
            <a:ext cx="5398770" cy="1306195"/>
          </a:xfrm>
          <a:prstGeom prst="rect">
            <a:avLst/>
          </a:prstGeom>
        </p:spPr>
        <p:txBody>
          <a:bodyPr vert="horz" wrap="square" lIns="0" tIns="12700" rIns="0" bIns="0" rtlCol="0">
            <a:spAutoFit/>
          </a:bodyPr>
          <a:lstStyle/>
          <a:p>
            <a:pPr marL="904875" marR="899794" indent="1905" algn="ctr">
              <a:lnSpc>
                <a:spcPct val="100000"/>
              </a:lnSpc>
              <a:spcBef>
                <a:spcPts val="100"/>
              </a:spcBef>
            </a:pPr>
            <a:r>
              <a:rPr sz="2800" u="sng" dirty="0">
                <a:solidFill>
                  <a:srgbClr val="006FC0"/>
                </a:solidFill>
                <a:uFill>
                  <a:solidFill>
                    <a:srgbClr val="006FC0"/>
                  </a:solidFill>
                </a:uFill>
                <a:latin typeface="Comic Sans MS"/>
                <a:cs typeface="Comic Sans MS"/>
              </a:rPr>
              <a:t>Practices</a:t>
            </a:r>
            <a:r>
              <a:rPr sz="2800" u="sng" spc="-30" dirty="0">
                <a:solidFill>
                  <a:srgbClr val="006FC0"/>
                </a:solidFill>
                <a:uFill>
                  <a:solidFill>
                    <a:srgbClr val="006FC0"/>
                  </a:solidFill>
                </a:uFill>
                <a:latin typeface="Comic Sans MS"/>
                <a:cs typeface="Comic Sans MS"/>
              </a:rPr>
              <a:t> </a:t>
            </a:r>
            <a:r>
              <a:rPr sz="2800" u="sng" dirty="0">
                <a:solidFill>
                  <a:srgbClr val="006FC0"/>
                </a:solidFill>
                <a:uFill>
                  <a:solidFill>
                    <a:srgbClr val="006FC0"/>
                  </a:solidFill>
                </a:uFill>
                <a:latin typeface="Comic Sans MS"/>
                <a:cs typeface="Comic Sans MS"/>
              </a:rPr>
              <a:t>to</a:t>
            </a:r>
            <a:r>
              <a:rPr sz="2800" u="sng" spc="-15" dirty="0">
                <a:solidFill>
                  <a:srgbClr val="006FC0"/>
                </a:solidFill>
                <a:uFill>
                  <a:solidFill>
                    <a:srgbClr val="006FC0"/>
                  </a:solidFill>
                </a:uFill>
                <a:latin typeface="Comic Sans MS"/>
                <a:cs typeface="Comic Sans MS"/>
              </a:rPr>
              <a:t> </a:t>
            </a:r>
            <a:r>
              <a:rPr sz="2800" u="sng" spc="-10" dirty="0">
                <a:solidFill>
                  <a:srgbClr val="006FC0"/>
                </a:solidFill>
                <a:uFill>
                  <a:solidFill>
                    <a:srgbClr val="006FC0"/>
                  </a:solidFill>
                </a:uFill>
                <a:latin typeface="Comic Sans MS"/>
                <a:cs typeface="Comic Sans MS"/>
              </a:rPr>
              <a:t>Ensure</a:t>
            </a:r>
            <a:r>
              <a:rPr sz="2800" spc="-10" dirty="0">
                <a:solidFill>
                  <a:srgbClr val="006FC0"/>
                </a:solidFill>
                <a:latin typeface="Comic Sans MS"/>
                <a:cs typeface="Comic Sans MS"/>
              </a:rPr>
              <a:t> </a:t>
            </a:r>
            <a:r>
              <a:rPr sz="2800" u="sng" dirty="0">
                <a:solidFill>
                  <a:srgbClr val="006FC0"/>
                </a:solidFill>
                <a:uFill>
                  <a:solidFill>
                    <a:srgbClr val="006FC0"/>
                  </a:solidFill>
                </a:uFill>
                <a:latin typeface="Comic Sans MS"/>
                <a:cs typeface="Comic Sans MS"/>
              </a:rPr>
              <a:t>DATA</a:t>
            </a:r>
            <a:r>
              <a:rPr sz="2800" u="sng" spc="-100" dirty="0">
                <a:solidFill>
                  <a:srgbClr val="006FC0"/>
                </a:solidFill>
                <a:uFill>
                  <a:solidFill>
                    <a:srgbClr val="006FC0"/>
                  </a:solidFill>
                </a:uFill>
                <a:latin typeface="Comic Sans MS"/>
                <a:cs typeface="Comic Sans MS"/>
              </a:rPr>
              <a:t> </a:t>
            </a:r>
            <a:r>
              <a:rPr sz="2800" u="sng" spc="-10" dirty="0">
                <a:solidFill>
                  <a:srgbClr val="006FC0"/>
                </a:solidFill>
                <a:uFill>
                  <a:solidFill>
                    <a:srgbClr val="006FC0"/>
                  </a:solidFill>
                </a:uFill>
                <a:latin typeface="Comic Sans MS"/>
                <a:cs typeface="Comic Sans MS"/>
              </a:rPr>
              <a:t>PROTECTION</a:t>
            </a:r>
            <a:endParaRPr sz="2800">
              <a:latin typeface="Comic Sans MS"/>
              <a:cs typeface="Comic Sans MS"/>
            </a:endParaRPr>
          </a:p>
          <a:p>
            <a:pPr algn="ctr">
              <a:lnSpc>
                <a:spcPct val="100000"/>
              </a:lnSpc>
            </a:pPr>
            <a:r>
              <a:rPr sz="2800" u="sng" dirty="0">
                <a:solidFill>
                  <a:srgbClr val="006FC0"/>
                </a:solidFill>
                <a:uFill>
                  <a:solidFill>
                    <a:srgbClr val="006FC0"/>
                  </a:solidFill>
                </a:uFill>
                <a:latin typeface="Comic Sans MS"/>
                <a:cs typeface="Comic Sans MS"/>
              </a:rPr>
              <a:t>(Confidentiality</a:t>
            </a:r>
            <a:r>
              <a:rPr sz="2800" u="sng" spc="-125" dirty="0">
                <a:solidFill>
                  <a:srgbClr val="006FC0"/>
                </a:solidFill>
                <a:uFill>
                  <a:solidFill>
                    <a:srgbClr val="006FC0"/>
                  </a:solidFill>
                </a:uFill>
                <a:latin typeface="Comic Sans MS"/>
                <a:cs typeface="Comic Sans MS"/>
              </a:rPr>
              <a:t> </a:t>
            </a:r>
            <a:r>
              <a:rPr sz="2800" u="sng" dirty="0">
                <a:solidFill>
                  <a:srgbClr val="006FC0"/>
                </a:solidFill>
                <a:uFill>
                  <a:solidFill>
                    <a:srgbClr val="006FC0"/>
                  </a:solidFill>
                </a:uFill>
                <a:latin typeface="Comic Sans MS"/>
                <a:cs typeface="Comic Sans MS"/>
              </a:rPr>
              <a:t>of</a:t>
            </a:r>
            <a:r>
              <a:rPr sz="2800" u="sng" spc="-120" dirty="0">
                <a:solidFill>
                  <a:srgbClr val="006FC0"/>
                </a:solidFill>
                <a:uFill>
                  <a:solidFill>
                    <a:srgbClr val="006FC0"/>
                  </a:solidFill>
                </a:uFill>
                <a:latin typeface="Comic Sans MS"/>
                <a:cs typeface="Comic Sans MS"/>
              </a:rPr>
              <a:t> </a:t>
            </a:r>
            <a:r>
              <a:rPr sz="2800" u="sng" spc="-10" dirty="0">
                <a:solidFill>
                  <a:srgbClr val="006FC0"/>
                </a:solidFill>
                <a:uFill>
                  <a:solidFill>
                    <a:srgbClr val="006FC0"/>
                  </a:solidFill>
                </a:uFill>
                <a:latin typeface="Comic Sans MS"/>
                <a:cs typeface="Comic Sans MS"/>
              </a:rPr>
              <a:t>information)</a:t>
            </a:r>
            <a:endParaRPr sz="2800">
              <a:latin typeface="Comic Sans MS"/>
              <a:cs typeface="Comic Sans MS"/>
            </a:endParaRPr>
          </a:p>
        </p:txBody>
      </p:sp>
      <p:sp>
        <p:nvSpPr>
          <p:cNvPr id="3" name="object 3">
            <a:extLst>
              <a:ext uri="{FF2B5EF4-FFF2-40B4-BE49-F238E27FC236}">
                <a16:creationId xmlns:a16="http://schemas.microsoft.com/office/drawing/2014/main" id="{9C74527C-8863-C52B-6156-EF5E78B94F66}"/>
              </a:ext>
            </a:extLst>
          </p:cNvPr>
          <p:cNvSpPr txBox="1"/>
          <p:nvPr/>
        </p:nvSpPr>
        <p:spPr>
          <a:xfrm>
            <a:off x="78739" y="1229106"/>
            <a:ext cx="5619115" cy="2659380"/>
          </a:xfrm>
          <a:prstGeom prst="rect">
            <a:avLst/>
          </a:prstGeom>
        </p:spPr>
        <p:txBody>
          <a:bodyPr vert="horz" wrap="square" lIns="0" tIns="67310" rIns="0" bIns="0" rtlCol="0">
            <a:spAutoFit/>
          </a:bodyPr>
          <a:lstStyle/>
          <a:p>
            <a:pPr marL="526415" indent="-513715">
              <a:lnSpc>
                <a:spcPct val="100000"/>
              </a:lnSpc>
              <a:spcBef>
                <a:spcPts val="530"/>
              </a:spcBef>
              <a:buAutoNum type="arabicParenR"/>
              <a:tabLst>
                <a:tab pos="526415" algn="l"/>
              </a:tabLst>
            </a:pPr>
            <a:r>
              <a:rPr sz="1800" dirty="0">
                <a:latin typeface="Calibri"/>
                <a:cs typeface="Calibri"/>
              </a:rPr>
              <a:t>Use</a:t>
            </a:r>
            <a:r>
              <a:rPr sz="1800" spc="-55" dirty="0">
                <a:latin typeface="Calibri"/>
                <a:cs typeface="Calibri"/>
              </a:rPr>
              <a:t> </a:t>
            </a:r>
            <a:r>
              <a:rPr sz="1800" dirty="0">
                <a:latin typeface="Calibri"/>
                <a:cs typeface="Calibri"/>
              </a:rPr>
              <a:t>firewall</a:t>
            </a:r>
            <a:r>
              <a:rPr sz="1800" spc="-45" dirty="0">
                <a:latin typeface="Calibri"/>
                <a:cs typeface="Calibri"/>
              </a:rPr>
              <a:t> </a:t>
            </a:r>
            <a:r>
              <a:rPr sz="1800" spc="-10" dirty="0">
                <a:latin typeface="Calibri"/>
                <a:cs typeface="Calibri"/>
              </a:rPr>
              <a:t>wherever</a:t>
            </a:r>
            <a:r>
              <a:rPr sz="1800" spc="-35" dirty="0">
                <a:latin typeface="Calibri"/>
                <a:cs typeface="Calibri"/>
              </a:rPr>
              <a:t> </a:t>
            </a:r>
            <a:r>
              <a:rPr sz="1800" spc="-10" dirty="0">
                <a:latin typeface="Calibri"/>
                <a:cs typeface="Calibri"/>
              </a:rPr>
              <a:t>possible</a:t>
            </a:r>
            <a:endParaRPr sz="1800">
              <a:latin typeface="Calibri"/>
              <a:cs typeface="Calibri"/>
            </a:endParaRPr>
          </a:p>
          <a:p>
            <a:pPr marL="526415" indent="-513715">
              <a:lnSpc>
                <a:spcPct val="100000"/>
              </a:lnSpc>
              <a:spcBef>
                <a:spcPts val="430"/>
              </a:spcBef>
              <a:buAutoNum type="arabicParenR"/>
              <a:tabLst>
                <a:tab pos="526415" algn="l"/>
              </a:tabLst>
            </a:pPr>
            <a:r>
              <a:rPr sz="1800" dirty="0">
                <a:latin typeface="Calibri"/>
                <a:cs typeface="Calibri"/>
              </a:rPr>
              <a:t>Control</a:t>
            </a:r>
            <a:r>
              <a:rPr sz="1800" spc="-55" dirty="0">
                <a:latin typeface="Calibri"/>
                <a:cs typeface="Calibri"/>
              </a:rPr>
              <a:t> </a:t>
            </a:r>
            <a:r>
              <a:rPr sz="1800" dirty="0">
                <a:latin typeface="Calibri"/>
                <a:cs typeface="Calibri"/>
              </a:rPr>
              <a:t>browser</a:t>
            </a:r>
            <a:r>
              <a:rPr sz="1800" spc="-60" dirty="0">
                <a:latin typeface="Calibri"/>
                <a:cs typeface="Calibri"/>
              </a:rPr>
              <a:t> </a:t>
            </a:r>
            <a:r>
              <a:rPr sz="1800" dirty="0">
                <a:latin typeface="Calibri"/>
                <a:cs typeface="Calibri"/>
              </a:rPr>
              <a:t>settings</a:t>
            </a:r>
            <a:r>
              <a:rPr sz="1800" spc="-60" dirty="0">
                <a:latin typeface="Calibri"/>
                <a:cs typeface="Calibri"/>
              </a:rPr>
              <a:t> </a:t>
            </a:r>
            <a:r>
              <a:rPr sz="1800" dirty="0">
                <a:latin typeface="Calibri"/>
                <a:cs typeface="Calibri"/>
              </a:rPr>
              <a:t>to</a:t>
            </a:r>
            <a:r>
              <a:rPr sz="1800" spc="-60" dirty="0">
                <a:latin typeface="Calibri"/>
                <a:cs typeface="Calibri"/>
              </a:rPr>
              <a:t> </a:t>
            </a:r>
            <a:r>
              <a:rPr sz="1800" dirty="0">
                <a:latin typeface="Calibri"/>
                <a:cs typeface="Calibri"/>
              </a:rPr>
              <a:t>block</a:t>
            </a:r>
            <a:r>
              <a:rPr sz="1800" spc="-60" dirty="0">
                <a:latin typeface="Calibri"/>
                <a:cs typeface="Calibri"/>
              </a:rPr>
              <a:t> </a:t>
            </a:r>
            <a:r>
              <a:rPr sz="1800" spc="-10" dirty="0">
                <a:latin typeface="Calibri"/>
                <a:cs typeface="Calibri"/>
              </a:rPr>
              <a:t>tracking</a:t>
            </a:r>
            <a:endParaRPr sz="1800">
              <a:latin typeface="Calibri"/>
              <a:cs typeface="Calibri"/>
            </a:endParaRPr>
          </a:p>
          <a:p>
            <a:pPr marL="526415" indent="-513715">
              <a:lnSpc>
                <a:spcPct val="100000"/>
              </a:lnSpc>
              <a:spcBef>
                <a:spcPts val="434"/>
              </a:spcBef>
              <a:buAutoNum type="arabicParenR"/>
              <a:tabLst>
                <a:tab pos="526415" algn="l"/>
              </a:tabLst>
            </a:pPr>
            <a:r>
              <a:rPr sz="1800" spc="-10" dirty="0">
                <a:latin typeface="Calibri"/>
                <a:cs typeface="Calibri"/>
              </a:rPr>
              <a:t>Browse</a:t>
            </a:r>
            <a:r>
              <a:rPr sz="1800" spc="-35" dirty="0">
                <a:latin typeface="Calibri"/>
                <a:cs typeface="Calibri"/>
              </a:rPr>
              <a:t> </a:t>
            </a:r>
            <a:r>
              <a:rPr sz="1800" spc="-10" dirty="0">
                <a:latin typeface="Calibri"/>
                <a:cs typeface="Calibri"/>
              </a:rPr>
              <a:t>privately</a:t>
            </a:r>
            <a:r>
              <a:rPr sz="1800" spc="-45" dirty="0">
                <a:latin typeface="Calibri"/>
                <a:cs typeface="Calibri"/>
              </a:rPr>
              <a:t> </a:t>
            </a:r>
            <a:r>
              <a:rPr sz="1800" spc="-10" dirty="0">
                <a:latin typeface="Calibri"/>
                <a:cs typeface="Calibri"/>
              </a:rPr>
              <a:t>wherever</a:t>
            </a:r>
            <a:r>
              <a:rPr sz="1800" spc="-15" dirty="0">
                <a:latin typeface="Calibri"/>
                <a:cs typeface="Calibri"/>
              </a:rPr>
              <a:t> </a:t>
            </a:r>
            <a:r>
              <a:rPr sz="1800" spc="-10" dirty="0">
                <a:latin typeface="Calibri"/>
                <a:cs typeface="Calibri"/>
              </a:rPr>
              <a:t>possible</a:t>
            </a:r>
            <a:endParaRPr sz="1800">
              <a:latin typeface="Calibri"/>
              <a:cs typeface="Calibri"/>
            </a:endParaRPr>
          </a:p>
          <a:p>
            <a:pPr marL="526415" indent="-513715">
              <a:lnSpc>
                <a:spcPct val="100000"/>
              </a:lnSpc>
              <a:spcBef>
                <a:spcPts val="430"/>
              </a:spcBef>
              <a:buAutoNum type="arabicParenR"/>
              <a:tabLst>
                <a:tab pos="526415" algn="l"/>
              </a:tabLst>
            </a:pPr>
            <a:r>
              <a:rPr sz="1800" dirty="0">
                <a:latin typeface="Calibri"/>
                <a:cs typeface="Calibri"/>
              </a:rPr>
              <a:t>Be</a:t>
            </a:r>
            <a:r>
              <a:rPr sz="1800" spc="-55" dirty="0">
                <a:latin typeface="Calibri"/>
                <a:cs typeface="Calibri"/>
              </a:rPr>
              <a:t> </a:t>
            </a:r>
            <a:r>
              <a:rPr sz="1800" dirty="0">
                <a:latin typeface="Calibri"/>
                <a:cs typeface="Calibri"/>
              </a:rPr>
              <a:t>careful</a:t>
            </a:r>
            <a:r>
              <a:rPr sz="1800" spc="-40" dirty="0">
                <a:latin typeface="Calibri"/>
                <a:cs typeface="Calibri"/>
              </a:rPr>
              <a:t> </a:t>
            </a:r>
            <a:r>
              <a:rPr sz="1800" dirty="0">
                <a:latin typeface="Calibri"/>
                <a:cs typeface="Calibri"/>
              </a:rPr>
              <a:t>while</a:t>
            </a:r>
            <a:r>
              <a:rPr sz="1800" spc="-45" dirty="0">
                <a:latin typeface="Calibri"/>
                <a:cs typeface="Calibri"/>
              </a:rPr>
              <a:t> </a:t>
            </a:r>
            <a:r>
              <a:rPr sz="1800" dirty="0">
                <a:latin typeface="Calibri"/>
                <a:cs typeface="Calibri"/>
              </a:rPr>
              <a:t>posting</a:t>
            </a:r>
            <a:r>
              <a:rPr sz="1800" spc="-55" dirty="0">
                <a:latin typeface="Calibri"/>
                <a:cs typeface="Calibri"/>
              </a:rPr>
              <a:t> </a:t>
            </a:r>
            <a:r>
              <a:rPr sz="1800" dirty="0">
                <a:latin typeface="Calibri"/>
                <a:cs typeface="Calibri"/>
              </a:rPr>
              <a:t>on</a:t>
            </a:r>
            <a:r>
              <a:rPr sz="1800" spc="-40" dirty="0">
                <a:latin typeface="Calibri"/>
                <a:cs typeface="Calibri"/>
              </a:rPr>
              <a:t> </a:t>
            </a:r>
            <a:r>
              <a:rPr sz="1800" spc="-10" dirty="0">
                <a:latin typeface="Calibri"/>
                <a:cs typeface="Calibri"/>
              </a:rPr>
              <a:t>Internet</a:t>
            </a:r>
            <a:endParaRPr sz="1800">
              <a:latin typeface="Calibri"/>
              <a:cs typeface="Calibri"/>
            </a:endParaRPr>
          </a:p>
          <a:p>
            <a:pPr marL="526415" indent="-513715">
              <a:lnSpc>
                <a:spcPct val="100000"/>
              </a:lnSpc>
              <a:spcBef>
                <a:spcPts val="434"/>
              </a:spcBef>
              <a:buAutoNum type="arabicParenR"/>
              <a:tabLst>
                <a:tab pos="526415" algn="l"/>
              </a:tabLst>
            </a:pPr>
            <a:r>
              <a:rPr sz="1800" dirty="0">
                <a:latin typeface="Calibri"/>
                <a:cs typeface="Calibri"/>
              </a:rPr>
              <a:t>Ensure</a:t>
            </a:r>
            <a:r>
              <a:rPr sz="1800" spc="-65" dirty="0">
                <a:latin typeface="Calibri"/>
                <a:cs typeface="Calibri"/>
              </a:rPr>
              <a:t> </a:t>
            </a:r>
            <a:r>
              <a:rPr sz="1800" dirty="0">
                <a:latin typeface="Calibri"/>
                <a:cs typeface="Calibri"/>
              </a:rPr>
              <a:t>Safe</a:t>
            </a:r>
            <a:r>
              <a:rPr sz="1800" spc="-55" dirty="0">
                <a:latin typeface="Calibri"/>
                <a:cs typeface="Calibri"/>
              </a:rPr>
              <a:t> </a:t>
            </a:r>
            <a:r>
              <a:rPr sz="1800" dirty="0">
                <a:latin typeface="Calibri"/>
                <a:cs typeface="Calibri"/>
              </a:rPr>
              <a:t>sites</a:t>
            </a:r>
            <a:r>
              <a:rPr sz="1800" spc="-70" dirty="0">
                <a:latin typeface="Calibri"/>
                <a:cs typeface="Calibri"/>
              </a:rPr>
              <a:t> </a:t>
            </a:r>
            <a:r>
              <a:rPr sz="1800" dirty="0">
                <a:latin typeface="Calibri"/>
                <a:cs typeface="Calibri"/>
              </a:rPr>
              <a:t>while</a:t>
            </a:r>
            <a:r>
              <a:rPr sz="1800" spc="-50" dirty="0">
                <a:latin typeface="Calibri"/>
                <a:cs typeface="Calibri"/>
              </a:rPr>
              <a:t> </a:t>
            </a:r>
            <a:r>
              <a:rPr sz="1800" dirty="0">
                <a:latin typeface="Calibri"/>
                <a:cs typeface="Calibri"/>
              </a:rPr>
              <a:t>entering</a:t>
            </a:r>
            <a:r>
              <a:rPr sz="1800" spc="-50" dirty="0">
                <a:latin typeface="Calibri"/>
                <a:cs typeface="Calibri"/>
              </a:rPr>
              <a:t> </a:t>
            </a:r>
            <a:r>
              <a:rPr sz="1800" dirty="0">
                <a:latin typeface="Calibri"/>
                <a:cs typeface="Calibri"/>
              </a:rPr>
              <a:t>crucial</a:t>
            </a:r>
            <a:r>
              <a:rPr sz="1800" spc="-65" dirty="0">
                <a:latin typeface="Calibri"/>
                <a:cs typeface="Calibri"/>
              </a:rPr>
              <a:t> </a:t>
            </a:r>
            <a:r>
              <a:rPr sz="1800" spc="-10" dirty="0">
                <a:latin typeface="Calibri"/>
                <a:cs typeface="Calibri"/>
              </a:rPr>
              <a:t>information</a:t>
            </a:r>
            <a:endParaRPr sz="1800">
              <a:latin typeface="Calibri"/>
              <a:cs typeface="Calibri"/>
            </a:endParaRPr>
          </a:p>
          <a:p>
            <a:pPr marL="526415" indent="-513715">
              <a:lnSpc>
                <a:spcPct val="100000"/>
              </a:lnSpc>
              <a:spcBef>
                <a:spcPts val="430"/>
              </a:spcBef>
              <a:buAutoNum type="arabicParenR"/>
              <a:tabLst>
                <a:tab pos="526415" algn="l"/>
              </a:tabLst>
            </a:pPr>
            <a:r>
              <a:rPr sz="1800" dirty="0">
                <a:latin typeface="Calibri"/>
                <a:cs typeface="Calibri"/>
              </a:rPr>
              <a:t>Carefully</a:t>
            </a:r>
            <a:r>
              <a:rPr sz="1800" spc="-75" dirty="0">
                <a:latin typeface="Calibri"/>
                <a:cs typeface="Calibri"/>
              </a:rPr>
              <a:t> </a:t>
            </a:r>
            <a:r>
              <a:rPr sz="1800" dirty="0">
                <a:latin typeface="Calibri"/>
                <a:cs typeface="Calibri"/>
              </a:rPr>
              <a:t>handle</a:t>
            </a:r>
            <a:r>
              <a:rPr sz="1800" spc="-55" dirty="0">
                <a:latin typeface="Calibri"/>
                <a:cs typeface="Calibri"/>
              </a:rPr>
              <a:t> </a:t>
            </a:r>
            <a:r>
              <a:rPr sz="1800" spc="-10" dirty="0">
                <a:latin typeface="Calibri"/>
                <a:cs typeface="Calibri"/>
              </a:rPr>
              <a:t>emails</a:t>
            </a:r>
            <a:endParaRPr sz="1800">
              <a:latin typeface="Calibri"/>
              <a:cs typeface="Calibri"/>
            </a:endParaRPr>
          </a:p>
          <a:p>
            <a:pPr marL="12700" marR="5080" indent="513715">
              <a:lnSpc>
                <a:spcPct val="120000"/>
              </a:lnSpc>
              <a:buAutoNum type="arabicParenR"/>
              <a:tabLst>
                <a:tab pos="526415" algn="l"/>
              </a:tabLst>
            </a:pPr>
            <a:r>
              <a:rPr sz="1800" dirty="0">
                <a:latin typeface="Calibri"/>
                <a:cs typeface="Calibri"/>
              </a:rPr>
              <a:t>Do</a:t>
            </a:r>
            <a:r>
              <a:rPr sz="1800" spc="-30" dirty="0">
                <a:latin typeface="Calibri"/>
                <a:cs typeface="Calibri"/>
              </a:rPr>
              <a:t> </a:t>
            </a:r>
            <a:r>
              <a:rPr sz="1800" dirty="0">
                <a:latin typeface="Calibri"/>
                <a:cs typeface="Calibri"/>
              </a:rPr>
              <a:t>not</a:t>
            </a:r>
            <a:r>
              <a:rPr sz="1800" spc="-35" dirty="0">
                <a:latin typeface="Calibri"/>
                <a:cs typeface="Calibri"/>
              </a:rPr>
              <a:t> </a:t>
            </a:r>
            <a:r>
              <a:rPr sz="1800" dirty="0">
                <a:latin typeface="Calibri"/>
                <a:cs typeface="Calibri"/>
              </a:rPr>
              <a:t>give</a:t>
            </a:r>
            <a:r>
              <a:rPr sz="1800" spc="-30" dirty="0">
                <a:latin typeface="Calibri"/>
                <a:cs typeface="Calibri"/>
              </a:rPr>
              <a:t> </a:t>
            </a:r>
            <a:r>
              <a:rPr sz="1800" dirty="0">
                <a:latin typeface="Calibri"/>
                <a:cs typeface="Calibri"/>
              </a:rPr>
              <a:t>sensitive</a:t>
            </a:r>
            <a:r>
              <a:rPr sz="1800" spc="-35" dirty="0">
                <a:latin typeface="Calibri"/>
                <a:cs typeface="Calibri"/>
              </a:rPr>
              <a:t> </a:t>
            </a:r>
            <a:r>
              <a:rPr sz="1800" spc="-10" dirty="0">
                <a:latin typeface="Calibri"/>
                <a:cs typeface="Calibri"/>
              </a:rPr>
              <a:t>information</a:t>
            </a:r>
            <a:r>
              <a:rPr sz="1800" spc="-45" dirty="0">
                <a:latin typeface="Calibri"/>
                <a:cs typeface="Calibri"/>
              </a:rPr>
              <a:t> </a:t>
            </a:r>
            <a:r>
              <a:rPr sz="1800" dirty="0">
                <a:latin typeface="Calibri"/>
                <a:cs typeface="Calibri"/>
              </a:rPr>
              <a:t>on</a:t>
            </a:r>
            <a:r>
              <a:rPr sz="1800" spc="-30" dirty="0">
                <a:latin typeface="Calibri"/>
                <a:cs typeface="Calibri"/>
              </a:rPr>
              <a:t> </a:t>
            </a:r>
            <a:r>
              <a:rPr sz="1800" dirty="0">
                <a:latin typeface="Calibri"/>
                <a:cs typeface="Calibri"/>
              </a:rPr>
              <a:t>wireless</a:t>
            </a:r>
            <a:r>
              <a:rPr sz="1800" spc="-35" dirty="0">
                <a:latin typeface="Calibri"/>
                <a:cs typeface="Calibri"/>
              </a:rPr>
              <a:t> </a:t>
            </a:r>
            <a:r>
              <a:rPr sz="1800" spc="-10" dirty="0">
                <a:latin typeface="Calibri"/>
                <a:cs typeface="Calibri"/>
              </a:rPr>
              <a:t>networks </a:t>
            </a:r>
            <a:r>
              <a:rPr sz="1800" spc="-25" dirty="0">
                <a:latin typeface="Calibri"/>
                <a:cs typeface="Calibri"/>
              </a:rPr>
              <a:t>8)</a:t>
            </a:r>
            <a:endParaRPr sz="1800">
              <a:latin typeface="Calibri"/>
              <a:cs typeface="Calibri"/>
            </a:endParaRPr>
          </a:p>
        </p:txBody>
      </p:sp>
      <p:sp>
        <p:nvSpPr>
          <p:cNvPr id="4" name="object 4">
            <a:extLst>
              <a:ext uri="{FF2B5EF4-FFF2-40B4-BE49-F238E27FC236}">
                <a16:creationId xmlns:a16="http://schemas.microsoft.com/office/drawing/2014/main" id="{6DD20338-3A24-C356-D862-FFB5A36E1C3D}"/>
              </a:ext>
            </a:extLst>
          </p:cNvPr>
          <p:cNvSpPr txBox="1"/>
          <p:nvPr/>
        </p:nvSpPr>
        <p:spPr>
          <a:xfrm>
            <a:off x="593090" y="3588511"/>
            <a:ext cx="274955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Avoid</a:t>
            </a:r>
            <a:r>
              <a:rPr sz="1800" spc="-65" dirty="0">
                <a:latin typeface="Calibri"/>
                <a:cs typeface="Calibri"/>
              </a:rPr>
              <a:t> </a:t>
            </a:r>
            <a:r>
              <a:rPr sz="1800" dirty="0">
                <a:latin typeface="Calibri"/>
                <a:cs typeface="Calibri"/>
              </a:rPr>
              <a:t>using</a:t>
            </a:r>
            <a:r>
              <a:rPr sz="1800" spc="-50" dirty="0">
                <a:latin typeface="Calibri"/>
                <a:cs typeface="Calibri"/>
              </a:rPr>
              <a:t> </a:t>
            </a:r>
            <a:r>
              <a:rPr sz="1800" dirty="0">
                <a:latin typeface="Calibri"/>
                <a:cs typeface="Calibri"/>
              </a:rPr>
              <a:t>public</a:t>
            </a:r>
            <a:r>
              <a:rPr sz="1800" spc="-55" dirty="0">
                <a:latin typeface="Calibri"/>
                <a:cs typeface="Calibri"/>
              </a:rPr>
              <a:t> </a:t>
            </a:r>
            <a:r>
              <a:rPr sz="1800" spc="-10" dirty="0">
                <a:latin typeface="Calibri"/>
                <a:cs typeface="Calibri"/>
              </a:rPr>
              <a:t>computers</a:t>
            </a:r>
            <a:endParaRPr sz="1800">
              <a:latin typeface="Calibri"/>
              <a:cs typeface="Calibri"/>
            </a:endParaRPr>
          </a:p>
        </p:txBody>
      </p:sp>
      <p:sp>
        <p:nvSpPr>
          <p:cNvPr id="5" name="object 5">
            <a:extLst>
              <a:ext uri="{FF2B5EF4-FFF2-40B4-BE49-F238E27FC236}">
                <a16:creationId xmlns:a16="http://schemas.microsoft.com/office/drawing/2014/main" id="{B2665E2E-92D5-0CA1-9C2D-6B8BDE1CDCCE}"/>
              </a:ext>
            </a:extLst>
          </p:cNvPr>
          <p:cNvSpPr txBox="1"/>
          <p:nvPr/>
        </p:nvSpPr>
        <p:spPr>
          <a:xfrm>
            <a:off x="478790" y="3862832"/>
            <a:ext cx="6125210" cy="2659380"/>
          </a:xfrm>
          <a:prstGeom prst="rect">
            <a:avLst/>
          </a:prstGeom>
        </p:spPr>
        <p:txBody>
          <a:bodyPr vert="horz" wrap="square" lIns="0" tIns="67310" rIns="0" bIns="0" rtlCol="0">
            <a:spAutoFit/>
          </a:bodyPr>
          <a:lstStyle/>
          <a:p>
            <a:pPr marL="526415" indent="-513715">
              <a:lnSpc>
                <a:spcPct val="100000"/>
              </a:lnSpc>
              <a:spcBef>
                <a:spcPts val="530"/>
              </a:spcBef>
              <a:buFont typeface="Arial MT"/>
              <a:buChar char="–"/>
              <a:tabLst>
                <a:tab pos="526415" algn="l"/>
              </a:tabLst>
            </a:pPr>
            <a:r>
              <a:rPr sz="1800" spc="-10" dirty="0">
                <a:solidFill>
                  <a:srgbClr val="001F5F"/>
                </a:solidFill>
                <a:latin typeface="Calibri"/>
                <a:cs typeface="Calibri"/>
              </a:rPr>
              <a:t>Browse</a:t>
            </a:r>
            <a:r>
              <a:rPr sz="1800" spc="-45" dirty="0">
                <a:solidFill>
                  <a:srgbClr val="001F5F"/>
                </a:solidFill>
                <a:latin typeface="Calibri"/>
                <a:cs typeface="Calibri"/>
              </a:rPr>
              <a:t> </a:t>
            </a:r>
            <a:r>
              <a:rPr sz="1800" spc="-10" dirty="0">
                <a:solidFill>
                  <a:srgbClr val="001F5F"/>
                </a:solidFill>
                <a:latin typeface="Calibri"/>
                <a:cs typeface="Calibri"/>
              </a:rPr>
              <a:t>privately</a:t>
            </a:r>
            <a:endParaRPr sz="1800">
              <a:latin typeface="Calibri"/>
              <a:cs typeface="Calibri"/>
            </a:endParaRPr>
          </a:p>
          <a:p>
            <a:pPr marL="526415" indent="-513715">
              <a:lnSpc>
                <a:spcPct val="100000"/>
              </a:lnSpc>
              <a:spcBef>
                <a:spcPts val="430"/>
              </a:spcBef>
              <a:buFont typeface="Arial MT"/>
              <a:buChar char="–"/>
              <a:tabLst>
                <a:tab pos="526415" algn="l"/>
              </a:tabLst>
            </a:pPr>
            <a:r>
              <a:rPr sz="1800" dirty="0">
                <a:solidFill>
                  <a:srgbClr val="001F5F"/>
                </a:solidFill>
                <a:latin typeface="Calibri"/>
                <a:cs typeface="Calibri"/>
              </a:rPr>
              <a:t>Don’t</a:t>
            </a:r>
            <a:r>
              <a:rPr sz="1800" spc="-50" dirty="0">
                <a:solidFill>
                  <a:srgbClr val="001F5F"/>
                </a:solidFill>
                <a:latin typeface="Calibri"/>
                <a:cs typeface="Calibri"/>
              </a:rPr>
              <a:t> </a:t>
            </a:r>
            <a:r>
              <a:rPr sz="1800" dirty="0">
                <a:solidFill>
                  <a:srgbClr val="001F5F"/>
                </a:solidFill>
                <a:latin typeface="Calibri"/>
                <a:cs typeface="Calibri"/>
              </a:rPr>
              <a:t>save</a:t>
            </a:r>
            <a:r>
              <a:rPr sz="1800" spc="-50" dirty="0">
                <a:solidFill>
                  <a:srgbClr val="001F5F"/>
                </a:solidFill>
                <a:latin typeface="Calibri"/>
                <a:cs typeface="Calibri"/>
              </a:rPr>
              <a:t> </a:t>
            </a:r>
            <a:r>
              <a:rPr sz="1800" dirty="0">
                <a:solidFill>
                  <a:srgbClr val="001F5F"/>
                </a:solidFill>
                <a:latin typeface="Calibri"/>
                <a:cs typeface="Calibri"/>
              </a:rPr>
              <a:t>your</a:t>
            </a:r>
            <a:r>
              <a:rPr sz="1800" spc="-50" dirty="0">
                <a:solidFill>
                  <a:srgbClr val="001F5F"/>
                </a:solidFill>
                <a:latin typeface="Calibri"/>
                <a:cs typeface="Calibri"/>
              </a:rPr>
              <a:t> </a:t>
            </a:r>
            <a:r>
              <a:rPr sz="1800" dirty="0">
                <a:solidFill>
                  <a:srgbClr val="001F5F"/>
                </a:solidFill>
                <a:latin typeface="Calibri"/>
                <a:cs typeface="Calibri"/>
              </a:rPr>
              <a:t>login</a:t>
            </a:r>
            <a:r>
              <a:rPr sz="1800" spc="-45" dirty="0">
                <a:solidFill>
                  <a:srgbClr val="001F5F"/>
                </a:solidFill>
                <a:latin typeface="Calibri"/>
                <a:cs typeface="Calibri"/>
              </a:rPr>
              <a:t> </a:t>
            </a:r>
            <a:r>
              <a:rPr sz="1800" spc="-10" dirty="0">
                <a:solidFill>
                  <a:srgbClr val="001F5F"/>
                </a:solidFill>
                <a:latin typeface="Calibri"/>
                <a:cs typeface="Calibri"/>
              </a:rPr>
              <a:t>information</a:t>
            </a:r>
            <a:endParaRPr sz="1800">
              <a:latin typeface="Calibri"/>
              <a:cs typeface="Calibri"/>
            </a:endParaRPr>
          </a:p>
          <a:p>
            <a:pPr marL="526415" indent="-513715">
              <a:lnSpc>
                <a:spcPct val="100000"/>
              </a:lnSpc>
              <a:spcBef>
                <a:spcPts val="434"/>
              </a:spcBef>
              <a:buFont typeface="Arial MT"/>
              <a:buChar char="–"/>
              <a:tabLst>
                <a:tab pos="526415" algn="l"/>
              </a:tabLst>
            </a:pPr>
            <a:r>
              <a:rPr sz="1800" dirty="0">
                <a:solidFill>
                  <a:srgbClr val="001F5F"/>
                </a:solidFill>
                <a:latin typeface="Calibri"/>
                <a:cs typeface="Calibri"/>
              </a:rPr>
              <a:t>Never</a:t>
            </a:r>
            <a:r>
              <a:rPr sz="1800" spc="-35" dirty="0">
                <a:solidFill>
                  <a:srgbClr val="001F5F"/>
                </a:solidFill>
                <a:latin typeface="Calibri"/>
                <a:cs typeface="Calibri"/>
              </a:rPr>
              <a:t> </a:t>
            </a:r>
            <a:r>
              <a:rPr sz="1800" dirty="0">
                <a:solidFill>
                  <a:srgbClr val="001F5F"/>
                </a:solidFill>
                <a:latin typeface="Calibri"/>
                <a:cs typeface="Calibri"/>
              </a:rPr>
              <a:t>save</a:t>
            </a:r>
            <a:r>
              <a:rPr sz="1800" spc="-35" dirty="0">
                <a:solidFill>
                  <a:srgbClr val="001F5F"/>
                </a:solidFill>
                <a:latin typeface="Calibri"/>
                <a:cs typeface="Calibri"/>
              </a:rPr>
              <a:t> </a:t>
            </a:r>
            <a:r>
              <a:rPr sz="1800" spc="-10" dirty="0">
                <a:solidFill>
                  <a:srgbClr val="001F5F"/>
                </a:solidFill>
                <a:latin typeface="Calibri"/>
                <a:cs typeface="Calibri"/>
              </a:rPr>
              <a:t>passwords</a:t>
            </a:r>
            <a:r>
              <a:rPr sz="1800" spc="-35" dirty="0">
                <a:solidFill>
                  <a:srgbClr val="001F5F"/>
                </a:solidFill>
                <a:latin typeface="Calibri"/>
                <a:cs typeface="Calibri"/>
              </a:rPr>
              <a:t> </a:t>
            </a:r>
            <a:r>
              <a:rPr sz="1800" dirty="0">
                <a:solidFill>
                  <a:srgbClr val="001F5F"/>
                </a:solidFill>
                <a:latin typeface="Calibri"/>
                <a:cs typeface="Calibri"/>
              </a:rPr>
              <a:t>while</a:t>
            </a:r>
            <a:r>
              <a:rPr sz="1800" spc="-35" dirty="0">
                <a:solidFill>
                  <a:srgbClr val="001F5F"/>
                </a:solidFill>
                <a:latin typeface="Calibri"/>
                <a:cs typeface="Calibri"/>
              </a:rPr>
              <a:t> </a:t>
            </a:r>
            <a:r>
              <a:rPr sz="1800" dirty="0">
                <a:solidFill>
                  <a:srgbClr val="001F5F"/>
                </a:solidFill>
                <a:latin typeface="Calibri"/>
                <a:cs typeface="Calibri"/>
              </a:rPr>
              <a:t>working</a:t>
            </a:r>
            <a:r>
              <a:rPr sz="1800" spc="-30" dirty="0">
                <a:solidFill>
                  <a:srgbClr val="001F5F"/>
                </a:solidFill>
                <a:latin typeface="Calibri"/>
                <a:cs typeface="Calibri"/>
              </a:rPr>
              <a:t> </a:t>
            </a:r>
            <a:r>
              <a:rPr sz="1800" dirty="0">
                <a:solidFill>
                  <a:srgbClr val="001F5F"/>
                </a:solidFill>
                <a:latin typeface="Calibri"/>
                <a:cs typeface="Calibri"/>
              </a:rPr>
              <a:t>on</a:t>
            </a:r>
            <a:r>
              <a:rPr sz="1800" spc="-35" dirty="0">
                <a:solidFill>
                  <a:srgbClr val="001F5F"/>
                </a:solidFill>
                <a:latin typeface="Calibri"/>
                <a:cs typeface="Calibri"/>
              </a:rPr>
              <a:t> </a:t>
            </a:r>
            <a:r>
              <a:rPr sz="1800" dirty="0">
                <a:solidFill>
                  <a:srgbClr val="001F5F"/>
                </a:solidFill>
                <a:latin typeface="Calibri"/>
                <a:cs typeface="Calibri"/>
              </a:rPr>
              <a:t>a</a:t>
            </a:r>
            <a:r>
              <a:rPr sz="1800" spc="-35" dirty="0">
                <a:solidFill>
                  <a:srgbClr val="001F5F"/>
                </a:solidFill>
                <a:latin typeface="Calibri"/>
                <a:cs typeface="Calibri"/>
              </a:rPr>
              <a:t> </a:t>
            </a:r>
            <a:r>
              <a:rPr sz="1800" dirty="0">
                <a:solidFill>
                  <a:srgbClr val="001F5F"/>
                </a:solidFill>
                <a:latin typeface="Calibri"/>
                <a:cs typeface="Calibri"/>
              </a:rPr>
              <a:t>public</a:t>
            </a:r>
            <a:r>
              <a:rPr sz="1800" spc="-35" dirty="0">
                <a:solidFill>
                  <a:srgbClr val="001F5F"/>
                </a:solidFill>
                <a:latin typeface="Calibri"/>
                <a:cs typeface="Calibri"/>
              </a:rPr>
              <a:t> </a:t>
            </a:r>
            <a:r>
              <a:rPr sz="1800" spc="-10" dirty="0">
                <a:solidFill>
                  <a:srgbClr val="001F5F"/>
                </a:solidFill>
                <a:latin typeface="Calibri"/>
                <a:cs typeface="Calibri"/>
              </a:rPr>
              <a:t>computer</a:t>
            </a:r>
            <a:endParaRPr sz="1800">
              <a:latin typeface="Calibri"/>
              <a:cs typeface="Calibri"/>
            </a:endParaRPr>
          </a:p>
          <a:p>
            <a:pPr marL="526415" indent="-513715">
              <a:lnSpc>
                <a:spcPct val="100000"/>
              </a:lnSpc>
              <a:spcBef>
                <a:spcPts val="430"/>
              </a:spcBef>
              <a:buFont typeface="Arial MT"/>
              <a:buChar char="–"/>
              <a:tabLst>
                <a:tab pos="526415" algn="l"/>
              </a:tabLst>
            </a:pPr>
            <a:r>
              <a:rPr sz="1800" dirty="0">
                <a:solidFill>
                  <a:srgbClr val="001F5F"/>
                </a:solidFill>
                <a:latin typeface="Calibri"/>
                <a:cs typeface="Calibri"/>
              </a:rPr>
              <a:t>Avoid</a:t>
            </a:r>
            <a:r>
              <a:rPr sz="1800" spc="-60" dirty="0">
                <a:solidFill>
                  <a:srgbClr val="001F5F"/>
                </a:solidFill>
                <a:latin typeface="Calibri"/>
                <a:cs typeface="Calibri"/>
              </a:rPr>
              <a:t> </a:t>
            </a:r>
            <a:r>
              <a:rPr sz="1800" dirty="0">
                <a:solidFill>
                  <a:srgbClr val="001F5F"/>
                </a:solidFill>
                <a:latin typeface="Calibri"/>
                <a:cs typeface="Calibri"/>
              </a:rPr>
              <a:t>entering</a:t>
            </a:r>
            <a:r>
              <a:rPr sz="1800" spc="-45" dirty="0">
                <a:solidFill>
                  <a:srgbClr val="001F5F"/>
                </a:solidFill>
                <a:latin typeface="Calibri"/>
                <a:cs typeface="Calibri"/>
              </a:rPr>
              <a:t> </a:t>
            </a:r>
            <a:r>
              <a:rPr sz="1800" dirty="0">
                <a:solidFill>
                  <a:srgbClr val="001F5F"/>
                </a:solidFill>
                <a:latin typeface="Calibri"/>
                <a:cs typeface="Calibri"/>
              </a:rPr>
              <a:t>sensitive</a:t>
            </a:r>
            <a:r>
              <a:rPr sz="1800" spc="-50" dirty="0">
                <a:solidFill>
                  <a:srgbClr val="001F5F"/>
                </a:solidFill>
                <a:latin typeface="Calibri"/>
                <a:cs typeface="Calibri"/>
              </a:rPr>
              <a:t> </a:t>
            </a:r>
            <a:r>
              <a:rPr sz="1800" spc="-10" dirty="0">
                <a:solidFill>
                  <a:srgbClr val="001F5F"/>
                </a:solidFill>
                <a:latin typeface="Calibri"/>
                <a:cs typeface="Calibri"/>
              </a:rPr>
              <a:t>information</a:t>
            </a:r>
            <a:r>
              <a:rPr sz="1800" spc="-60" dirty="0">
                <a:solidFill>
                  <a:srgbClr val="001F5F"/>
                </a:solidFill>
                <a:latin typeface="Calibri"/>
                <a:cs typeface="Calibri"/>
              </a:rPr>
              <a:t> </a:t>
            </a:r>
            <a:r>
              <a:rPr sz="1800" dirty="0">
                <a:solidFill>
                  <a:srgbClr val="001F5F"/>
                </a:solidFill>
                <a:latin typeface="Calibri"/>
                <a:cs typeface="Calibri"/>
              </a:rPr>
              <a:t>onto</a:t>
            </a:r>
            <a:r>
              <a:rPr sz="1800" spc="-45" dirty="0">
                <a:solidFill>
                  <a:srgbClr val="001F5F"/>
                </a:solidFill>
                <a:latin typeface="Calibri"/>
                <a:cs typeface="Calibri"/>
              </a:rPr>
              <a:t> </a:t>
            </a:r>
            <a:r>
              <a:rPr sz="1800" dirty="0">
                <a:solidFill>
                  <a:srgbClr val="001F5F"/>
                </a:solidFill>
                <a:latin typeface="Calibri"/>
                <a:cs typeface="Calibri"/>
              </a:rPr>
              <a:t>a</a:t>
            </a:r>
            <a:r>
              <a:rPr sz="1800" spc="-60" dirty="0">
                <a:solidFill>
                  <a:srgbClr val="001F5F"/>
                </a:solidFill>
                <a:latin typeface="Calibri"/>
                <a:cs typeface="Calibri"/>
              </a:rPr>
              <a:t> </a:t>
            </a:r>
            <a:r>
              <a:rPr sz="1800" dirty="0">
                <a:solidFill>
                  <a:srgbClr val="001F5F"/>
                </a:solidFill>
                <a:latin typeface="Calibri"/>
                <a:cs typeface="Calibri"/>
              </a:rPr>
              <a:t>public</a:t>
            </a:r>
            <a:r>
              <a:rPr sz="1800" spc="-50" dirty="0">
                <a:solidFill>
                  <a:srgbClr val="001F5F"/>
                </a:solidFill>
                <a:latin typeface="Calibri"/>
                <a:cs typeface="Calibri"/>
              </a:rPr>
              <a:t> </a:t>
            </a:r>
            <a:r>
              <a:rPr sz="1800" spc="-10" dirty="0">
                <a:solidFill>
                  <a:srgbClr val="001F5F"/>
                </a:solidFill>
                <a:latin typeface="Calibri"/>
                <a:cs typeface="Calibri"/>
              </a:rPr>
              <a:t>computer</a:t>
            </a:r>
            <a:endParaRPr sz="1800">
              <a:latin typeface="Calibri"/>
              <a:cs typeface="Calibri"/>
            </a:endParaRPr>
          </a:p>
          <a:p>
            <a:pPr marL="526415" indent="-513715">
              <a:lnSpc>
                <a:spcPct val="100000"/>
              </a:lnSpc>
              <a:spcBef>
                <a:spcPts val="434"/>
              </a:spcBef>
              <a:buFont typeface="Arial MT"/>
              <a:buChar char="–"/>
              <a:tabLst>
                <a:tab pos="526415" algn="l"/>
              </a:tabLst>
            </a:pPr>
            <a:r>
              <a:rPr sz="1800" dirty="0">
                <a:solidFill>
                  <a:srgbClr val="001F5F"/>
                </a:solidFill>
                <a:latin typeface="Calibri"/>
                <a:cs typeface="Calibri"/>
              </a:rPr>
              <a:t>Don’t</a:t>
            </a:r>
            <a:r>
              <a:rPr sz="1800" spc="-45" dirty="0">
                <a:solidFill>
                  <a:srgbClr val="001F5F"/>
                </a:solidFill>
                <a:latin typeface="Calibri"/>
                <a:cs typeface="Calibri"/>
              </a:rPr>
              <a:t> </a:t>
            </a:r>
            <a:r>
              <a:rPr sz="1800" dirty="0">
                <a:solidFill>
                  <a:srgbClr val="001F5F"/>
                </a:solidFill>
                <a:latin typeface="Calibri"/>
                <a:cs typeface="Calibri"/>
              </a:rPr>
              <a:t>leave</a:t>
            </a:r>
            <a:r>
              <a:rPr sz="1800" spc="-45" dirty="0">
                <a:solidFill>
                  <a:srgbClr val="001F5F"/>
                </a:solidFill>
                <a:latin typeface="Calibri"/>
                <a:cs typeface="Calibri"/>
              </a:rPr>
              <a:t> </a:t>
            </a:r>
            <a:r>
              <a:rPr sz="1800" dirty="0">
                <a:solidFill>
                  <a:srgbClr val="001F5F"/>
                </a:solidFill>
                <a:latin typeface="Calibri"/>
                <a:cs typeface="Calibri"/>
              </a:rPr>
              <a:t>the</a:t>
            </a:r>
            <a:r>
              <a:rPr sz="1800" spc="-45" dirty="0">
                <a:solidFill>
                  <a:srgbClr val="001F5F"/>
                </a:solidFill>
                <a:latin typeface="Calibri"/>
                <a:cs typeface="Calibri"/>
              </a:rPr>
              <a:t> </a:t>
            </a:r>
            <a:r>
              <a:rPr sz="1800" spc="-10" dirty="0">
                <a:solidFill>
                  <a:srgbClr val="001F5F"/>
                </a:solidFill>
                <a:latin typeface="Calibri"/>
                <a:cs typeface="Calibri"/>
              </a:rPr>
              <a:t>computer</a:t>
            </a:r>
            <a:r>
              <a:rPr sz="1800" spc="-40" dirty="0">
                <a:solidFill>
                  <a:srgbClr val="001F5F"/>
                </a:solidFill>
                <a:latin typeface="Calibri"/>
                <a:cs typeface="Calibri"/>
              </a:rPr>
              <a:t> </a:t>
            </a:r>
            <a:r>
              <a:rPr sz="1800" spc="-10" dirty="0">
                <a:solidFill>
                  <a:srgbClr val="001F5F"/>
                </a:solidFill>
                <a:latin typeface="Calibri"/>
                <a:cs typeface="Calibri"/>
              </a:rPr>
              <a:t>unattended</a:t>
            </a:r>
            <a:endParaRPr sz="1800">
              <a:latin typeface="Calibri"/>
              <a:cs typeface="Calibri"/>
            </a:endParaRPr>
          </a:p>
          <a:p>
            <a:pPr marL="526415" indent="-513715">
              <a:lnSpc>
                <a:spcPct val="100000"/>
              </a:lnSpc>
              <a:spcBef>
                <a:spcPts val="430"/>
              </a:spcBef>
              <a:buFont typeface="Arial MT"/>
              <a:buChar char="–"/>
              <a:tabLst>
                <a:tab pos="526415" algn="l"/>
              </a:tabLst>
            </a:pPr>
            <a:r>
              <a:rPr sz="1800" dirty="0">
                <a:solidFill>
                  <a:srgbClr val="001F5F"/>
                </a:solidFill>
                <a:latin typeface="Calibri"/>
                <a:cs typeface="Calibri"/>
              </a:rPr>
              <a:t>Disable</a:t>
            </a:r>
            <a:r>
              <a:rPr sz="1800" spc="-60" dirty="0">
                <a:solidFill>
                  <a:srgbClr val="001F5F"/>
                </a:solidFill>
                <a:latin typeface="Calibri"/>
                <a:cs typeface="Calibri"/>
              </a:rPr>
              <a:t> </a:t>
            </a:r>
            <a:r>
              <a:rPr sz="1800" dirty="0">
                <a:solidFill>
                  <a:srgbClr val="001F5F"/>
                </a:solidFill>
                <a:latin typeface="Calibri"/>
                <a:cs typeface="Calibri"/>
              </a:rPr>
              <a:t>the</a:t>
            </a:r>
            <a:r>
              <a:rPr sz="1800" spc="-40" dirty="0">
                <a:solidFill>
                  <a:srgbClr val="001F5F"/>
                </a:solidFill>
                <a:latin typeface="Calibri"/>
                <a:cs typeface="Calibri"/>
              </a:rPr>
              <a:t> </a:t>
            </a:r>
            <a:r>
              <a:rPr sz="1800" spc="-10" dirty="0">
                <a:solidFill>
                  <a:srgbClr val="001F5F"/>
                </a:solidFill>
                <a:latin typeface="Calibri"/>
                <a:cs typeface="Calibri"/>
              </a:rPr>
              <a:t>feature</a:t>
            </a:r>
            <a:r>
              <a:rPr sz="1800" spc="-55" dirty="0">
                <a:solidFill>
                  <a:srgbClr val="001F5F"/>
                </a:solidFill>
                <a:latin typeface="Calibri"/>
                <a:cs typeface="Calibri"/>
              </a:rPr>
              <a:t> </a:t>
            </a:r>
            <a:r>
              <a:rPr sz="1800" dirty="0">
                <a:solidFill>
                  <a:srgbClr val="001F5F"/>
                </a:solidFill>
                <a:latin typeface="Calibri"/>
                <a:cs typeface="Calibri"/>
              </a:rPr>
              <a:t>that</a:t>
            </a:r>
            <a:r>
              <a:rPr sz="1800" spc="-60" dirty="0">
                <a:solidFill>
                  <a:srgbClr val="001F5F"/>
                </a:solidFill>
                <a:latin typeface="Calibri"/>
                <a:cs typeface="Calibri"/>
              </a:rPr>
              <a:t> </a:t>
            </a:r>
            <a:r>
              <a:rPr sz="1800" dirty="0">
                <a:solidFill>
                  <a:srgbClr val="001F5F"/>
                </a:solidFill>
                <a:latin typeface="Calibri"/>
                <a:cs typeface="Calibri"/>
              </a:rPr>
              <a:t>stores</a:t>
            </a:r>
            <a:r>
              <a:rPr sz="1800" spc="-65" dirty="0">
                <a:solidFill>
                  <a:srgbClr val="001F5F"/>
                </a:solidFill>
                <a:latin typeface="Calibri"/>
                <a:cs typeface="Calibri"/>
              </a:rPr>
              <a:t> </a:t>
            </a:r>
            <a:r>
              <a:rPr sz="1800" spc="-10" dirty="0">
                <a:solidFill>
                  <a:srgbClr val="001F5F"/>
                </a:solidFill>
                <a:latin typeface="Calibri"/>
                <a:cs typeface="Calibri"/>
              </a:rPr>
              <a:t>passwords</a:t>
            </a:r>
            <a:endParaRPr sz="1800">
              <a:latin typeface="Calibri"/>
              <a:cs typeface="Calibri"/>
            </a:endParaRPr>
          </a:p>
          <a:p>
            <a:pPr marL="526415" indent="-513715">
              <a:lnSpc>
                <a:spcPct val="100000"/>
              </a:lnSpc>
              <a:spcBef>
                <a:spcPts val="434"/>
              </a:spcBef>
              <a:buFont typeface="Arial MT"/>
              <a:buChar char="–"/>
              <a:tabLst>
                <a:tab pos="526415" algn="l"/>
              </a:tabLst>
            </a:pPr>
            <a:r>
              <a:rPr sz="1800" dirty="0">
                <a:solidFill>
                  <a:srgbClr val="001F5F"/>
                </a:solidFill>
                <a:latin typeface="Calibri"/>
                <a:cs typeface="Calibri"/>
              </a:rPr>
              <a:t>Properly</a:t>
            </a:r>
            <a:r>
              <a:rPr sz="1800" spc="-60" dirty="0">
                <a:solidFill>
                  <a:srgbClr val="001F5F"/>
                </a:solidFill>
                <a:latin typeface="Calibri"/>
                <a:cs typeface="Calibri"/>
              </a:rPr>
              <a:t> </a:t>
            </a:r>
            <a:r>
              <a:rPr sz="1800" dirty="0">
                <a:solidFill>
                  <a:srgbClr val="001F5F"/>
                </a:solidFill>
                <a:latin typeface="Calibri"/>
                <a:cs typeface="Calibri"/>
              </a:rPr>
              <a:t>log</a:t>
            </a:r>
            <a:r>
              <a:rPr sz="1800" spc="-50" dirty="0">
                <a:solidFill>
                  <a:srgbClr val="001F5F"/>
                </a:solidFill>
                <a:latin typeface="Calibri"/>
                <a:cs typeface="Calibri"/>
              </a:rPr>
              <a:t> </a:t>
            </a:r>
            <a:r>
              <a:rPr sz="1800" dirty="0">
                <a:solidFill>
                  <a:srgbClr val="001F5F"/>
                </a:solidFill>
                <a:latin typeface="Calibri"/>
                <a:cs typeface="Calibri"/>
              </a:rPr>
              <a:t>out</a:t>
            </a:r>
            <a:r>
              <a:rPr sz="1800" spc="-50" dirty="0">
                <a:solidFill>
                  <a:srgbClr val="001F5F"/>
                </a:solidFill>
                <a:latin typeface="Calibri"/>
                <a:cs typeface="Calibri"/>
              </a:rPr>
              <a:t> </a:t>
            </a:r>
            <a:r>
              <a:rPr sz="1800" dirty="0">
                <a:solidFill>
                  <a:srgbClr val="001F5F"/>
                </a:solidFill>
                <a:latin typeface="Calibri"/>
                <a:cs typeface="Calibri"/>
              </a:rPr>
              <a:t>before</a:t>
            </a:r>
            <a:r>
              <a:rPr sz="1800" spc="-45" dirty="0">
                <a:solidFill>
                  <a:srgbClr val="001F5F"/>
                </a:solidFill>
                <a:latin typeface="Calibri"/>
                <a:cs typeface="Calibri"/>
              </a:rPr>
              <a:t> </a:t>
            </a:r>
            <a:r>
              <a:rPr sz="1800" dirty="0">
                <a:solidFill>
                  <a:srgbClr val="001F5F"/>
                </a:solidFill>
                <a:latin typeface="Calibri"/>
                <a:cs typeface="Calibri"/>
              </a:rPr>
              <a:t>you</a:t>
            </a:r>
            <a:r>
              <a:rPr sz="1800" spc="-50" dirty="0">
                <a:solidFill>
                  <a:srgbClr val="001F5F"/>
                </a:solidFill>
                <a:latin typeface="Calibri"/>
                <a:cs typeface="Calibri"/>
              </a:rPr>
              <a:t> </a:t>
            </a:r>
            <a:r>
              <a:rPr sz="1800" dirty="0">
                <a:solidFill>
                  <a:srgbClr val="001F5F"/>
                </a:solidFill>
                <a:latin typeface="Calibri"/>
                <a:cs typeface="Calibri"/>
              </a:rPr>
              <a:t>leave</a:t>
            </a:r>
            <a:r>
              <a:rPr sz="1800" spc="-50" dirty="0">
                <a:solidFill>
                  <a:srgbClr val="001F5F"/>
                </a:solidFill>
                <a:latin typeface="Calibri"/>
                <a:cs typeface="Calibri"/>
              </a:rPr>
              <a:t> </a:t>
            </a:r>
            <a:r>
              <a:rPr sz="1800" dirty="0">
                <a:solidFill>
                  <a:srgbClr val="001F5F"/>
                </a:solidFill>
                <a:latin typeface="Calibri"/>
                <a:cs typeface="Calibri"/>
              </a:rPr>
              <a:t>the</a:t>
            </a:r>
            <a:r>
              <a:rPr sz="1800" spc="-55" dirty="0">
                <a:solidFill>
                  <a:srgbClr val="001F5F"/>
                </a:solidFill>
                <a:latin typeface="Calibri"/>
                <a:cs typeface="Calibri"/>
              </a:rPr>
              <a:t> </a:t>
            </a:r>
            <a:r>
              <a:rPr sz="1800" spc="-10" dirty="0">
                <a:solidFill>
                  <a:srgbClr val="001F5F"/>
                </a:solidFill>
                <a:latin typeface="Calibri"/>
                <a:cs typeface="Calibri"/>
              </a:rPr>
              <a:t>computer</a:t>
            </a:r>
            <a:endParaRPr sz="1800">
              <a:latin typeface="Calibri"/>
              <a:cs typeface="Calibri"/>
            </a:endParaRPr>
          </a:p>
          <a:p>
            <a:pPr marL="526415" indent="-513715">
              <a:lnSpc>
                <a:spcPct val="100000"/>
              </a:lnSpc>
              <a:spcBef>
                <a:spcPts val="430"/>
              </a:spcBef>
              <a:buFont typeface="Arial MT"/>
              <a:buChar char="–"/>
              <a:tabLst>
                <a:tab pos="526415" algn="l"/>
              </a:tabLst>
            </a:pPr>
            <a:r>
              <a:rPr sz="1800" dirty="0">
                <a:solidFill>
                  <a:srgbClr val="001F5F"/>
                </a:solidFill>
                <a:latin typeface="Calibri"/>
                <a:cs typeface="Calibri"/>
              </a:rPr>
              <a:t>Clear</a:t>
            </a:r>
            <a:r>
              <a:rPr sz="1800" spc="-35" dirty="0">
                <a:solidFill>
                  <a:srgbClr val="001F5F"/>
                </a:solidFill>
                <a:latin typeface="Calibri"/>
                <a:cs typeface="Calibri"/>
              </a:rPr>
              <a:t> </a:t>
            </a:r>
            <a:r>
              <a:rPr sz="1800" dirty="0">
                <a:solidFill>
                  <a:srgbClr val="001F5F"/>
                </a:solidFill>
                <a:latin typeface="Calibri"/>
                <a:cs typeface="Calibri"/>
              </a:rPr>
              <a:t>history</a:t>
            </a:r>
            <a:r>
              <a:rPr sz="1800" spc="-35" dirty="0">
                <a:solidFill>
                  <a:srgbClr val="001F5F"/>
                </a:solidFill>
                <a:latin typeface="Calibri"/>
                <a:cs typeface="Calibri"/>
              </a:rPr>
              <a:t> </a:t>
            </a:r>
            <a:r>
              <a:rPr sz="1800" dirty="0">
                <a:solidFill>
                  <a:srgbClr val="001F5F"/>
                </a:solidFill>
                <a:latin typeface="Calibri"/>
                <a:cs typeface="Calibri"/>
              </a:rPr>
              <a:t>and</a:t>
            </a:r>
            <a:r>
              <a:rPr sz="1800" spc="-30" dirty="0">
                <a:solidFill>
                  <a:srgbClr val="001F5F"/>
                </a:solidFill>
                <a:latin typeface="Calibri"/>
                <a:cs typeface="Calibri"/>
              </a:rPr>
              <a:t> </a:t>
            </a:r>
            <a:r>
              <a:rPr sz="1800" spc="-10" dirty="0">
                <a:solidFill>
                  <a:srgbClr val="001F5F"/>
                </a:solidFill>
                <a:latin typeface="Calibri"/>
                <a:cs typeface="Calibri"/>
              </a:rPr>
              <a:t>cookies.</a:t>
            </a:r>
            <a:endParaRPr sz="1800">
              <a:latin typeface="Calibri"/>
              <a:cs typeface="Calibri"/>
            </a:endParaRPr>
          </a:p>
        </p:txBody>
      </p:sp>
      <p:grpSp>
        <p:nvGrpSpPr>
          <p:cNvPr id="6" name="object 6">
            <a:extLst>
              <a:ext uri="{FF2B5EF4-FFF2-40B4-BE49-F238E27FC236}">
                <a16:creationId xmlns:a16="http://schemas.microsoft.com/office/drawing/2014/main" id="{452CD505-D541-CDDA-58A5-DC3774448777}"/>
              </a:ext>
            </a:extLst>
          </p:cNvPr>
          <p:cNvGrpSpPr/>
          <p:nvPr/>
        </p:nvGrpSpPr>
        <p:grpSpPr>
          <a:xfrm>
            <a:off x="3495611" y="5181600"/>
            <a:ext cx="5600700" cy="1681480"/>
            <a:chOff x="3495611" y="5181600"/>
            <a:chExt cx="5600700" cy="1681480"/>
          </a:xfrm>
        </p:grpSpPr>
        <p:pic>
          <p:nvPicPr>
            <p:cNvPr id="7" name="object 7">
              <a:extLst>
                <a:ext uri="{FF2B5EF4-FFF2-40B4-BE49-F238E27FC236}">
                  <a16:creationId xmlns:a16="http://schemas.microsoft.com/office/drawing/2014/main" id="{41549E25-CB64-65A3-6682-9CD52D107F6E}"/>
                </a:ext>
              </a:extLst>
            </p:cNvPr>
            <p:cNvPicPr/>
            <p:nvPr/>
          </p:nvPicPr>
          <p:blipFill>
            <a:blip r:embed="rId2" cstate="print"/>
            <a:stretch>
              <a:fillRect/>
            </a:stretch>
          </p:blipFill>
          <p:spPr>
            <a:xfrm>
              <a:off x="5638800" y="5181600"/>
              <a:ext cx="3429000" cy="990600"/>
            </a:xfrm>
            <a:prstGeom prst="rect">
              <a:avLst/>
            </a:prstGeom>
          </p:spPr>
        </p:pic>
        <p:pic>
          <p:nvPicPr>
            <p:cNvPr id="8" name="object 8">
              <a:extLst>
                <a:ext uri="{FF2B5EF4-FFF2-40B4-BE49-F238E27FC236}">
                  <a16:creationId xmlns:a16="http://schemas.microsoft.com/office/drawing/2014/main" id="{98B3F28B-D70D-354C-E369-4903A580F741}"/>
                </a:ext>
              </a:extLst>
            </p:cNvPr>
            <p:cNvPicPr/>
            <p:nvPr/>
          </p:nvPicPr>
          <p:blipFill>
            <a:blip r:embed="rId3" cstate="print"/>
            <a:stretch>
              <a:fillRect/>
            </a:stretch>
          </p:blipFill>
          <p:spPr>
            <a:xfrm>
              <a:off x="3505199" y="6172200"/>
              <a:ext cx="5581650" cy="685800"/>
            </a:xfrm>
            <a:prstGeom prst="rect">
              <a:avLst/>
            </a:prstGeom>
          </p:spPr>
        </p:pic>
        <p:sp>
          <p:nvSpPr>
            <p:cNvPr id="9" name="object 9">
              <a:extLst>
                <a:ext uri="{FF2B5EF4-FFF2-40B4-BE49-F238E27FC236}">
                  <a16:creationId xmlns:a16="http://schemas.microsoft.com/office/drawing/2014/main" id="{B6B03AEF-8F80-14AF-1B48-BBFB60EA6209}"/>
                </a:ext>
              </a:extLst>
            </p:cNvPr>
            <p:cNvSpPr/>
            <p:nvPr/>
          </p:nvSpPr>
          <p:spPr>
            <a:xfrm>
              <a:off x="3500373" y="6167437"/>
              <a:ext cx="5591175" cy="690880"/>
            </a:xfrm>
            <a:custGeom>
              <a:avLst/>
              <a:gdLst/>
              <a:ahLst/>
              <a:cxnLst/>
              <a:rect l="l" t="t" r="r" b="b"/>
              <a:pathLst>
                <a:path w="5591175" h="690879">
                  <a:moveTo>
                    <a:pt x="5591175" y="690562"/>
                  </a:moveTo>
                  <a:lnTo>
                    <a:pt x="5591175" y="0"/>
                  </a:lnTo>
                  <a:lnTo>
                    <a:pt x="0" y="0"/>
                  </a:lnTo>
                  <a:lnTo>
                    <a:pt x="0" y="690562"/>
                  </a:lnTo>
                </a:path>
              </a:pathLst>
            </a:custGeom>
            <a:ln w="9525">
              <a:solidFill>
                <a:srgbClr val="17375E"/>
              </a:solidFill>
            </a:ln>
          </p:spPr>
          <p:txBody>
            <a:bodyPr wrap="square" lIns="0" tIns="0" rIns="0" bIns="0" rtlCol="0"/>
            <a:lstStyle/>
            <a:p>
              <a:endParaRPr/>
            </a:p>
          </p:txBody>
        </p:sp>
      </p:grpSp>
      <p:grpSp>
        <p:nvGrpSpPr>
          <p:cNvPr id="10" name="object 10">
            <a:extLst>
              <a:ext uri="{FF2B5EF4-FFF2-40B4-BE49-F238E27FC236}">
                <a16:creationId xmlns:a16="http://schemas.microsoft.com/office/drawing/2014/main" id="{9EB00BCA-744D-4C9E-05FE-AECAFE69D3C1}"/>
              </a:ext>
            </a:extLst>
          </p:cNvPr>
          <p:cNvGrpSpPr/>
          <p:nvPr/>
        </p:nvGrpSpPr>
        <p:grpSpPr>
          <a:xfrm>
            <a:off x="4867211" y="-4762"/>
            <a:ext cx="4296410" cy="4586605"/>
            <a:chOff x="4867211" y="-4762"/>
            <a:chExt cx="4296410" cy="4586605"/>
          </a:xfrm>
        </p:grpSpPr>
        <p:pic>
          <p:nvPicPr>
            <p:cNvPr id="11" name="object 11">
              <a:extLst>
                <a:ext uri="{FF2B5EF4-FFF2-40B4-BE49-F238E27FC236}">
                  <a16:creationId xmlns:a16="http://schemas.microsoft.com/office/drawing/2014/main" id="{A8D09DE7-0B83-6FFD-FD79-F13515177698}"/>
                </a:ext>
              </a:extLst>
            </p:cNvPr>
            <p:cNvPicPr/>
            <p:nvPr/>
          </p:nvPicPr>
          <p:blipFill>
            <a:blip r:embed="rId4" cstate="print"/>
            <a:stretch>
              <a:fillRect/>
            </a:stretch>
          </p:blipFill>
          <p:spPr>
            <a:xfrm>
              <a:off x="4876799" y="3733800"/>
              <a:ext cx="4267200" cy="838200"/>
            </a:xfrm>
            <a:prstGeom prst="rect">
              <a:avLst/>
            </a:prstGeom>
          </p:spPr>
        </p:pic>
        <p:sp>
          <p:nvSpPr>
            <p:cNvPr id="12" name="object 12">
              <a:extLst>
                <a:ext uri="{FF2B5EF4-FFF2-40B4-BE49-F238E27FC236}">
                  <a16:creationId xmlns:a16="http://schemas.microsoft.com/office/drawing/2014/main" id="{0B6FDC2B-133D-8B94-793A-33DF906F1FC5}"/>
                </a:ext>
              </a:extLst>
            </p:cNvPr>
            <p:cNvSpPr/>
            <p:nvPr/>
          </p:nvSpPr>
          <p:spPr>
            <a:xfrm>
              <a:off x="4871973" y="3728973"/>
              <a:ext cx="4272280" cy="847725"/>
            </a:xfrm>
            <a:custGeom>
              <a:avLst/>
              <a:gdLst/>
              <a:ahLst/>
              <a:cxnLst/>
              <a:rect l="l" t="t" r="r" b="b"/>
              <a:pathLst>
                <a:path w="4272280" h="847725">
                  <a:moveTo>
                    <a:pt x="4272026" y="0"/>
                  </a:moveTo>
                  <a:lnTo>
                    <a:pt x="0" y="0"/>
                  </a:lnTo>
                  <a:lnTo>
                    <a:pt x="0" y="847725"/>
                  </a:lnTo>
                  <a:lnTo>
                    <a:pt x="4272026" y="847725"/>
                  </a:lnTo>
                </a:path>
              </a:pathLst>
            </a:custGeom>
            <a:ln w="9525">
              <a:solidFill>
                <a:srgbClr val="17375E"/>
              </a:solidFill>
            </a:ln>
          </p:spPr>
          <p:txBody>
            <a:bodyPr wrap="square" lIns="0" tIns="0" rIns="0" bIns="0" rtlCol="0"/>
            <a:lstStyle/>
            <a:p>
              <a:endParaRPr/>
            </a:p>
          </p:txBody>
        </p:sp>
        <p:pic>
          <p:nvPicPr>
            <p:cNvPr id="13" name="object 13">
              <a:extLst>
                <a:ext uri="{FF2B5EF4-FFF2-40B4-BE49-F238E27FC236}">
                  <a16:creationId xmlns:a16="http://schemas.microsoft.com/office/drawing/2014/main" id="{4FD30345-70E8-77F7-2C5B-22EE52DA46C2}"/>
                </a:ext>
              </a:extLst>
            </p:cNvPr>
            <p:cNvPicPr/>
            <p:nvPr/>
          </p:nvPicPr>
          <p:blipFill>
            <a:blip r:embed="rId5" cstate="print"/>
            <a:stretch>
              <a:fillRect/>
            </a:stretch>
          </p:blipFill>
          <p:spPr>
            <a:xfrm>
              <a:off x="5791199" y="0"/>
              <a:ext cx="3352800" cy="2133600"/>
            </a:xfrm>
            <a:prstGeom prst="rect">
              <a:avLst/>
            </a:prstGeom>
          </p:spPr>
        </p:pic>
        <p:sp>
          <p:nvSpPr>
            <p:cNvPr id="14" name="object 14">
              <a:extLst>
                <a:ext uri="{FF2B5EF4-FFF2-40B4-BE49-F238E27FC236}">
                  <a16:creationId xmlns:a16="http://schemas.microsoft.com/office/drawing/2014/main" id="{FE85BBA0-86A1-1310-C1B5-B471D3ECB060}"/>
                </a:ext>
              </a:extLst>
            </p:cNvPr>
            <p:cNvSpPr/>
            <p:nvPr/>
          </p:nvSpPr>
          <p:spPr>
            <a:xfrm>
              <a:off x="5786373" y="0"/>
              <a:ext cx="3357879" cy="2138680"/>
            </a:xfrm>
            <a:custGeom>
              <a:avLst/>
              <a:gdLst/>
              <a:ahLst/>
              <a:cxnLst/>
              <a:rect l="l" t="t" r="r" b="b"/>
              <a:pathLst>
                <a:path w="3357879" h="2138680">
                  <a:moveTo>
                    <a:pt x="0" y="0"/>
                  </a:moveTo>
                  <a:lnTo>
                    <a:pt x="0" y="2138299"/>
                  </a:lnTo>
                  <a:lnTo>
                    <a:pt x="3357626" y="2138299"/>
                  </a:lnTo>
                </a:path>
              </a:pathLst>
            </a:custGeom>
            <a:ln w="9525">
              <a:solidFill>
                <a:srgbClr val="17375E"/>
              </a:solidFill>
            </a:ln>
          </p:spPr>
          <p:txBody>
            <a:bodyPr wrap="square" lIns="0" tIns="0" rIns="0" bIns="0" rtlCol="0"/>
            <a:lstStyle/>
            <a:p>
              <a:endParaRPr/>
            </a:p>
          </p:txBody>
        </p:sp>
        <p:pic>
          <p:nvPicPr>
            <p:cNvPr id="15" name="object 15">
              <a:extLst>
                <a:ext uri="{FF2B5EF4-FFF2-40B4-BE49-F238E27FC236}">
                  <a16:creationId xmlns:a16="http://schemas.microsoft.com/office/drawing/2014/main" id="{48EF3A5B-BE53-6EC6-4EA0-878003A04F40}"/>
                </a:ext>
              </a:extLst>
            </p:cNvPr>
            <p:cNvPicPr/>
            <p:nvPr/>
          </p:nvPicPr>
          <p:blipFill>
            <a:blip r:embed="rId6" cstate="print"/>
            <a:stretch>
              <a:fillRect/>
            </a:stretch>
          </p:blipFill>
          <p:spPr>
            <a:xfrm>
              <a:off x="5867399" y="2212594"/>
              <a:ext cx="3276600" cy="1445005"/>
            </a:xfrm>
            <a:prstGeom prst="rect">
              <a:avLst/>
            </a:prstGeom>
          </p:spPr>
        </p:pic>
        <p:sp>
          <p:nvSpPr>
            <p:cNvPr id="16" name="object 16">
              <a:extLst>
                <a:ext uri="{FF2B5EF4-FFF2-40B4-BE49-F238E27FC236}">
                  <a16:creationId xmlns:a16="http://schemas.microsoft.com/office/drawing/2014/main" id="{2964E0A9-F4B4-7F98-FC9B-BBF59BEEDA41}"/>
                </a:ext>
              </a:extLst>
            </p:cNvPr>
            <p:cNvSpPr/>
            <p:nvPr/>
          </p:nvSpPr>
          <p:spPr>
            <a:xfrm>
              <a:off x="5848349" y="2193544"/>
              <a:ext cx="3295650" cy="1483360"/>
            </a:xfrm>
            <a:custGeom>
              <a:avLst/>
              <a:gdLst/>
              <a:ahLst/>
              <a:cxnLst/>
              <a:rect l="l" t="t" r="r" b="b"/>
              <a:pathLst>
                <a:path w="3295650" h="1483360">
                  <a:moveTo>
                    <a:pt x="3295650" y="0"/>
                  </a:moveTo>
                  <a:lnTo>
                    <a:pt x="0" y="0"/>
                  </a:lnTo>
                  <a:lnTo>
                    <a:pt x="0" y="1483105"/>
                  </a:lnTo>
                  <a:lnTo>
                    <a:pt x="3295650" y="1483105"/>
                  </a:lnTo>
                </a:path>
              </a:pathLst>
            </a:custGeom>
            <a:ln w="38100">
              <a:solidFill>
                <a:srgbClr val="17375E"/>
              </a:solidFill>
            </a:ln>
          </p:spPr>
          <p:txBody>
            <a:bodyPr wrap="square" lIns="0" tIns="0" rIns="0" bIns="0" rtlCol="0"/>
            <a:lstStyle/>
            <a:p>
              <a:endParaRPr/>
            </a:p>
          </p:txBody>
        </p:sp>
      </p:grpSp>
    </p:spTree>
    <p:extLst>
      <p:ext uri="{BB962C8B-B14F-4D97-AF65-F5344CB8AC3E}">
        <p14:creationId xmlns:p14="http://schemas.microsoft.com/office/powerpoint/2010/main" val="2456620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106298"/>
            <a:ext cx="8229600" cy="1417955"/>
          </a:xfrm>
          <a:prstGeom prst="rect">
            <a:avLst/>
          </a:prstGeom>
          <a:solidFill>
            <a:srgbClr val="FFC000"/>
          </a:solidFill>
        </p:spPr>
        <p:txBody>
          <a:bodyPr vert="horz" wrap="square" lIns="0" tIns="0" rIns="0" bIns="0" rtlCol="0">
            <a:spAutoFit/>
          </a:bodyPr>
          <a:lstStyle/>
          <a:p>
            <a:pPr algn="ctr">
              <a:lnSpc>
                <a:spcPts val="9835"/>
              </a:lnSpc>
            </a:pPr>
            <a:r>
              <a:rPr sz="8800" u="sng" spc="-1295" dirty="0">
                <a:solidFill>
                  <a:srgbClr val="C00000"/>
                </a:solidFill>
                <a:uFill>
                  <a:solidFill>
                    <a:srgbClr val="C00000"/>
                  </a:solidFill>
                </a:uFill>
                <a:latin typeface="Trebuchet MS"/>
                <a:cs typeface="Trebuchet MS"/>
              </a:rPr>
              <a:t>CYBER</a:t>
            </a:r>
            <a:r>
              <a:rPr sz="8800" u="sng" spc="-165" dirty="0">
                <a:solidFill>
                  <a:srgbClr val="C00000"/>
                </a:solidFill>
                <a:uFill>
                  <a:solidFill>
                    <a:srgbClr val="C00000"/>
                  </a:solidFill>
                </a:uFill>
                <a:latin typeface="Trebuchet MS"/>
                <a:cs typeface="Trebuchet MS"/>
              </a:rPr>
              <a:t> </a:t>
            </a:r>
            <a:r>
              <a:rPr sz="8800" u="sng" spc="-960" dirty="0">
                <a:solidFill>
                  <a:srgbClr val="C00000"/>
                </a:solidFill>
                <a:uFill>
                  <a:solidFill>
                    <a:srgbClr val="C00000"/>
                  </a:solidFill>
                </a:uFill>
                <a:latin typeface="Trebuchet MS"/>
                <a:cs typeface="Trebuchet MS"/>
              </a:rPr>
              <a:t>CRIME</a:t>
            </a:r>
            <a:endParaRPr sz="8800">
              <a:latin typeface="Trebuchet MS"/>
              <a:cs typeface="Trebuchet MS"/>
            </a:endParaRPr>
          </a:p>
        </p:txBody>
      </p:sp>
      <p:pic>
        <p:nvPicPr>
          <p:cNvPr id="3" name="object 3"/>
          <p:cNvPicPr/>
          <p:nvPr/>
        </p:nvPicPr>
        <p:blipFill>
          <a:blip r:embed="rId2" cstate="print"/>
          <a:stretch>
            <a:fillRect/>
          </a:stretch>
        </p:blipFill>
        <p:spPr>
          <a:xfrm>
            <a:off x="404812" y="1609725"/>
            <a:ext cx="8334375" cy="5095875"/>
          </a:xfrm>
          <a:prstGeom prst="rect">
            <a:avLst/>
          </a:prstGeom>
        </p:spPr>
      </p:pic>
      <p:sp>
        <p:nvSpPr>
          <p:cNvPr id="4" name="object 4"/>
          <p:cNvSpPr txBox="1"/>
          <p:nvPr/>
        </p:nvSpPr>
        <p:spPr>
          <a:xfrm>
            <a:off x="7872983" y="6573773"/>
            <a:ext cx="880110" cy="269875"/>
          </a:xfrm>
          <a:prstGeom prst="rect">
            <a:avLst/>
          </a:prstGeom>
        </p:spPr>
        <p:txBody>
          <a:bodyPr vert="horz" wrap="square" lIns="0" tIns="12700" rIns="0" bIns="0" rtlCol="0">
            <a:spAutoFit/>
          </a:bodyPr>
          <a:lstStyle/>
          <a:p>
            <a:pPr marL="12700">
              <a:lnSpc>
                <a:spcPct val="100000"/>
              </a:lnSpc>
              <a:spcBef>
                <a:spcPts val="100"/>
              </a:spcBef>
            </a:pPr>
            <a:r>
              <a:rPr sz="1600" b="1" i="1" spc="-10" dirty="0">
                <a:solidFill>
                  <a:srgbClr val="001F5F"/>
                </a:solidFill>
                <a:latin typeface="Calibri"/>
                <a:cs typeface="Calibri"/>
              </a:rPr>
              <a:t>Wikipedia</a:t>
            </a:r>
            <a:endParaRPr sz="1600">
              <a:latin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0"/>
            <a:ext cx="8229600" cy="1143000"/>
          </a:xfrm>
          <a:prstGeom prst="rect">
            <a:avLst/>
          </a:prstGeom>
          <a:solidFill>
            <a:srgbClr val="FFFF66"/>
          </a:solidFill>
        </p:spPr>
        <p:txBody>
          <a:bodyPr vert="horz" wrap="square" lIns="0" tIns="34925" rIns="0" bIns="0" rtlCol="0">
            <a:spAutoFit/>
          </a:bodyPr>
          <a:lstStyle/>
          <a:p>
            <a:pPr marL="569595">
              <a:lnSpc>
                <a:spcPct val="100000"/>
              </a:lnSpc>
              <a:spcBef>
                <a:spcPts val="275"/>
              </a:spcBef>
            </a:pPr>
            <a:r>
              <a:rPr sz="6000" i="1" u="sng" spc="-300" dirty="0">
                <a:solidFill>
                  <a:srgbClr val="6F2F9F"/>
                </a:solidFill>
                <a:uFill>
                  <a:solidFill>
                    <a:srgbClr val="6F2F9F"/>
                  </a:solidFill>
                </a:uFill>
                <a:latin typeface="Verdana"/>
                <a:cs typeface="Verdana"/>
              </a:rPr>
              <a:t>CYBER</a:t>
            </a:r>
            <a:r>
              <a:rPr sz="6000" i="1" u="sng" spc="-10" dirty="0">
                <a:solidFill>
                  <a:srgbClr val="6F2F9F"/>
                </a:solidFill>
                <a:uFill>
                  <a:solidFill>
                    <a:srgbClr val="6F2F9F"/>
                  </a:solidFill>
                </a:uFill>
                <a:latin typeface="Verdana"/>
                <a:cs typeface="Verdana"/>
              </a:rPr>
              <a:t> </a:t>
            </a:r>
            <a:r>
              <a:rPr sz="6000" i="1" u="sng" spc="-95" dirty="0">
                <a:solidFill>
                  <a:srgbClr val="6F2F9F"/>
                </a:solidFill>
                <a:uFill>
                  <a:solidFill>
                    <a:srgbClr val="6F2F9F"/>
                  </a:solidFill>
                </a:uFill>
                <a:latin typeface="Verdana"/>
                <a:cs typeface="Verdana"/>
              </a:rPr>
              <a:t>BULLYING</a:t>
            </a:r>
            <a:endParaRPr sz="6000">
              <a:latin typeface="Verdana"/>
              <a:cs typeface="Verdana"/>
            </a:endParaRPr>
          </a:p>
        </p:txBody>
      </p:sp>
      <p:sp>
        <p:nvSpPr>
          <p:cNvPr id="3" name="object 3"/>
          <p:cNvSpPr txBox="1"/>
          <p:nvPr/>
        </p:nvSpPr>
        <p:spPr>
          <a:xfrm>
            <a:off x="878839" y="967739"/>
            <a:ext cx="7354570" cy="2463800"/>
          </a:xfrm>
          <a:prstGeom prst="rect">
            <a:avLst/>
          </a:prstGeom>
        </p:spPr>
        <p:txBody>
          <a:bodyPr vert="horz" wrap="square" lIns="0" tIns="12065" rIns="0" bIns="0" rtlCol="0">
            <a:spAutoFit/>
          </a:bodyPr>
          <a:lstStyle/>
          <a:p>
            <a:pPr marL="12700" marR="5080" indent="571500">
              <a:lnSpc>
                <a:spcPct val="100000"/>
              </a:lnSpc>
              <a:spcBef>
                <a:spcPts val="95"/>
              </a:spcBef>
            </a:pPr>
            <a:r>
              <a:rPr sz="3200" dirty="0">
                <a:latin typeface="Calibri"/>
                <a:cs typeface="Calibri"/>
              </a:rPr>
              <a:t>Harassing,</a:t>
            </a:r>
            <a:r>
              <a:rPr sz="3200" spc="-140" dirty="0">
                <a:latin typeface="Calibri"/>
                <a:cs typeface="Calibri"/>
              </a:rPr>
              <a:t> </a:t>
            </a:r>
            <a:r>
              <a:rPr sz="3200" dirty="0">
                <a:latin typeface="Calibri"/>
                <a:cs typeface="Calibri"/>
              </a:rPr>
              <a:t>demeaning,</a:t>
            </a:r>
            <a:r>
              <a:rPr sz="3200" spc="-135" dirty="0">
                <a:latin typeface="Calibri"/>
                <a:cs typeface="Calibri"/>
              </a:rPr>
              <a:t> </a:t>
            </a:r>
            <a:r>
              <a:rPr sz="3200" spc="-10" dirty="0">
                <a:latin typeface="Calibri"/>
                <a:cs typeface="Calibri"/>
              </a:rPr>
              <a:t>embarrassing, </a:t>
            </a:r>
            <a:r>
              <a:rPr sz="3200" dirty="0">
                <a:latin typeface="Calibri"/>
                <a:cs typeface="Calibri"/>
              </a:rPr>
              <a:t>defaming</a:t>
            </a:r>
            <a:r>
              <a:rPr sz="3200" spc="-85" dirty="0">
                <a:latin typeface="Calibri"/>
                <a:cs typeface="Calibri"/>
              </a:rPr>
              <a:t> </a:t>
            </a:r>
            <a:r>
              <a:rPr sz="3200" dirty="0">
                <a:latin typeface="Calibri"/>
                <a:cs typeface="Calibri"/>
              </a:rPr>
              <a:t>or</a:t>
            </a:r>
            <a:r>
              <a:rPr sz="3200" spc="-110" dirty="0">
                <a:latin typeface="Calibri"/>
                <a:cs typeface="Calibri"/>
              </a:rPr>
              <a:t> </a:t>
            </a:r>
            <a:r>
              <a:rPr sz="3200" spc="-10" dirty="0">
                <a:latin typeface="Calibri"/>
                <a:cs typeface="Calibri"/>
              </a:rPr>
              <a:t>intimidating</a:t>
            </a:r>
            <a:r>
              <a:rPr sz="3200" spc="-80" dirty="0">
                <a:latin typeface="Calibri"/>
                <a:cs typeface="Calibri"/>
              </a:rPr>
              <a:t> </a:t>
            </a:r>
            <a:r>
              <a:rPr sz="3200" dirty="0">
                <a:latin typeface="Calibri"/>
                <a:cs typeface="Calibri"/>
              </a:rPr>
              <a:t>someone</a:t>
            </a:r>
            <a:r>
              <a:rPr sz="3200" spc="-105" dirty="0">
                <a:latin typeface="Calibri"/>
                <a:cs typeface="Calibri"/>
              </a:rPr>
              <a:t> </a:t>
            </a:r>
            <a:r>
              <a:rPr sz="3200" spc="-20" dirty="0">
                <a:latin typeface="Calibri"/>
                <a:cs typeface="Calibri"/>
              </a:rPr>
              <a:t>using </a:t>
            </a:r>
            <a:r>
              <a:rPr sz="3200" dirty="0">
                <a:latin typeface="Calibri"/>
                <a:cs typeface="Calibri"/>
              </a:rPr>
              <a:t>modern</a:t>
            </a:r>
            <a:r>
              <a:rPr sz="3200" spc="-125" dirty="0">
                <a:latin typeface="Calibri"/>
                <a:cs typeface="Calibri"/>
              </a:rPr>
              <a:t> </a:t>
            </a:r>
            <a:r>
              <a:rPr sz="3200" spc="-10" dirty="0">
                <a:latin typeface="Calibri"/>
                <a:cs typeface="Calibri"/>
              </a:rPr>
              <a:t>technologies</a:t>
            </a:r>
            <a:r>
              <a:rPr sz="3200" spc="-120" dirty="0">
                <a:latin typeface="Calibri"/>
                <a:cs typeface="Calibri"/>
              </a:rPr>
              <a:t> </a:t>
            </a:r>
            <a:r>
              <a:rPr sz="3200" dirty="0">
                <a:latin typeface="Calibri"/>
                <a:cs typeface="Calibri"/>
              </a:rPr>
              <a:t>like</a:t>
            </a:r>
            <a:r>
              <a:rPr sz="3200" spc="-135" dirty="0">
                <a:latin typeface="Calibri"/>
                <a:cs typeface="Calibri"/>
              </a:rPr>
              <a:t> </a:t>
            </a:r>
            <a:r>
              <a:rPr sz="3200" dirty="0">
                <a:latin typeface="Calibri"/>
                <a:cs typeface="Calibri"/>
              </a:rPr>
              <a:t>Internet,</a:t>
            </a:r>
            <a:r>
              <a:rPr sz="3200" spc="-110" dirty="0">
                <a:latin typeface="Calibri"/>
                <a:cs typeface="Calibri"/>
              </a:rPr>
              <a:t> </a:t>
            </a:r>
            <a:r>
              <a:rPr sz="3200" spc="-20" dirty="0">
                <a:latin typeface="Calibri"/>
                <a:cs typeface="Calibri"/>
              </a:rPr>
              <a:t>cell </a:t>
            </a:r>
            <a:r>
              <a:rPr sz="3200" dirty="0">
                <a:latin typeface="Calibri"/>
                <a:cs typeface="Calibri"/>
              </a:rPr>
              <a:t>phones,</a:t>
            </a:r>
            <a:r>
              <a:rPr sz="3200" spc="-95" dirty="0">
                <a:latin typeface="Calibri"/>
                <a:cs typeface="Calibri"/>
              </a:rPr>
              <a:t> </a:t>
            </a:r>
            <a:r>
              <a:rPr sz="3200" spc="-10" dirty="0">
                <a:latin typeface="Calibri"/>
                <a:cs typeface="Calibri"/>
              </a:rPr>
              <a:t>instant</a:t>
            </a:r>
            <a:r>
              <a:rPr sz="3200" spc="-90" dirty="0">
                <a:latin typeface="Calibri"/>
                <a:cs typeface="Calibri"/>
              </a:rPr>
              <a:t> </a:t>
            </a:r>
            <a:r>
              <a:rPr sz="3200" spc="-10" dirty="0">
                <a:latin typeface="Calibri"/>
                <a:cs typeface="Calibri"/>
              </a:rPr>
              <a:t>messengers,</a:t>
            </a:r>
            <a:r>
              <a:rPr sz="3200" spc="-100" dirty="0">
                <a:latin typeface="Calibri"/>
                <a:cs typeface="Calibri"/>
              </a:rPr>
              <a:t> </a:t>
            </a:r>
            <a:r>
              <a:rPr sz="3200" dirty="0">
                <a:latin typeface="Calibri"/>
                <a:cs typeface="Calibri"/>
              </a:rPr>
              <a:t>social</a:t>
            </a:r>
            <a:r>
              <a:rPr sz="3200" spc="-95" dirty="0">
                <a:latin typeface="Calibri"/>
                <a:cs typeface="Calibri"/>
              </a:rPr>
              <a:t> </a:t>
            </a:r>
            <a:r>
              <a:rPr sz="3200" spc="-10" dirty="0">
                <a:latin typeface="Calibri"/>
                <a:cs typeface="Calibri"/>
              </a:rPr>
              <a:t>networks </a:t>
            </a:r>
            <a:r>
              <a:rPr sz="3200" dirty="0">
                <a:latin typeface="Calibri"/>
                <a:cs typeface="Calibri"/>
              </a:rPr>
              <a:t>etc.</a:t>
            </a:r>
            <a:r>
              <a:rPr sz="3200" spc="-75" dirty="0">
                <a:latin typeface="Calibri"/>
                <a:cs typeface="Calibri"/>
              </a:rPr>
              <a:t> </a:t>
            </a:r>
            <a:r>
              <a:rPr sz="3200" dirty="0">
                <a:latin typeface="Calibri"/>
                <a:cs typeface="Calibri"/>
              </a:rPr>
              <a:t>is</a:t>
            </a:r>
            <a:r>
              <a:rPr sz="3200" spc="-80" dirty="0">
                <a:latin typeface="Calibri"/>
                <a:cs typeface="Calibri"/>
              </a:rPr>
              <a:t> </a:t>
            </a:r>
            <a:r>
              <a:rPr sz="3200" dirty="0">
                <a:latin typeface="Calibri"/>
                <a:cs typeface="Calibri"/>
              </a:rPr>
              <a:t>called</a:t>
            </a:r>
            <a:r>
              <a:rPr sz="3200" spc="-65" dirty="0">
                <a:latin typeface="Calibri"/>
                <a:cs typeface="Calibri"/>
              </a:rPr>
              <a:t> </a:t>
            </a:r>
            <a:r>
              <a:rPr sz="3200" dirty="0">
                <a:latin typeface="Calibri"/>
                <a:cs typeface="Calibri"/>
              </a:rPr>
              <a:t>Cyber</a:t>
            </a:r>
            <a:r>
              <a:rPr sz="3200" spc="-70" dirty="0">
                <a:latin typeface="Calibri"/>
                <a:cs typeface="Calibri"/>
              </a:rPr>
              <a:t> </a:t>
            </a:r>
            <a:r>
              <a:rPr sz="3200" spc="-10" dirty="0">
                <a:latin typeface="Calibri"/>
                <a:cs typeface="Calibri"/>
              </a:rPr>
              <a:t>Bullying</a:t>
            </a:r>
            <a:endParaRPr sz="3200">
              <a:latin typeface="Calibri"/>
              <a:cs typeface="Calibri"/>
            </a:endParaRPr>
          </a:p>
        </p:txBody>
      </p:sp>
      <p:pic>
        <p:nvPicPr>
          <p:cNvPr id="4" name="object 4"/>
          <p:cNvPicPr/>
          <p:nvPr/>
        </p:nvPicPr>
        <p:blipFill>
          <a:blip r:embed="rId2" cstate="print"/>
          <a:stretch>
            <a:fillRect/>
          </a:stretch>
        </p:blipFill>
        <p:spPr>
          <a:xfrm>
            <a:off x="76200" y="3581398"/>
            <a:ext cx="8988425" cy="327660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152400"/>
            <a:ext cx="8229600" cy="1143000"/>
          </a:xfrm>
          <a:custGeom>
            <a:avLst/>
            <a:gdLst/>
            <a:ahLst/>
            <a:cxnLst/>
            <a:rect l="l" t="t" r="r" b="b"/>
            <a:pathLst>
              <a:path w="8229600" h="1143000">
                <a:moveTo>
                  <a:pt x="8229600" y="0"/>
                </a:moveTo>
                <a:lnTo>
                  <a:pt x="0" y="0"/>
                </a:lnTo>
                <a:lnTo>
                  <a:pt x="0" y="1143000"/>
                </a:lnTo>
                <a:lnTo>
                  <a:pt x="8229600" y="1143000"/>
                </a:lnTo>
                <a:lnTo>
                  <a:pt x="8229600" y="0"/>
                </a:lnTo>
                <a:close/>
              </a:path>
            </a:pathLst>
          </a:custGeom>
          <a:solidFill>
            <a:srgbClr val="FFFF00"/>
          </a:solidFill>
        </p:spPr>
        <p:txBody>
          <a:bodyPr wrap="square" lIns="0" tIns="0" rIns="0" bIns="0" rtlCol="0"/>
          <a:lstStyle/>
          <a:p>
            <a:endParaRPr/>
          </a:p>
        </p:txBody>
      </p:sp>
      <p:sp>
        <p:nvSpPr>
          <p:cNvPr id="3" name="object 3"/>
          <p:cNvSpPr txBox="1">
            <a:spLocks noGrp="1"/>
          </p:cNvSpPr>
          <p:nvPr>
            <p:ph type="title"/>
          </p:nvPr>
        </p:nvSpPr>
        <p:spPr>
          <a:xfrm>
            <a:off x="1823720" y="121411"/>
            <a:ext cx="5494020" cy="1031240"/>
          </a:xfrm>
          <a:prstGeom prst="rect">
            <a:avLst/>
          </a:prstGeom>
        </p:spPr>
        <p:txBody>
          <a:bodyPr vert="horz" wrap="square" lIns="0" tIns="12700" rIns="0" bIns="0" rtlCol="0">
            <a:spAutoFit/>
          </a:bodyPr>
          <a:lstStyle/>
          <a:p>
            <a:pPr marL="12700">
              <a:lnSpc>
                <a:spcPct val="100000"/>
              </a:lnSpc>
              <a:spcBef>
                <a:spcPts val="100"/>
              </a:spcBef>
            </a:pPr>
            <a:r>
              <a:rPr sz="6600" i="1" u="sng" spc="-185" dirty="0">
                <a:solidFill>
                  <a:srgbClr val="6F2F9F"/>
                </a:solidFill>
                <a:uFill>
                  <a:solidFill>
                    <a:srgbClr val="6F2F9F"/>
                  </a:solidFill>
                </a:uFill>
                <a:latin typeface="Verdana"/>
                <a:cs typeface="Verdana"/>
              </a:rPr>
              <a:t>Cyber</a:t>
            </a:r>
            <a:r>
              <a:rPr sz="6600" i="1" u="sng" spc="-345" dirty="0">
                <a:solidFill>
                  <a:srgbClr val="6F2F9F"/>
                </a:solidFill>
                <a:uFill>
                  <a:solidFill>
                    <a:srgbClr val="6F2F9F"/>
                  </a:solidFill>
                </a:uFill>
                <a:latin typeface="Verdana"/>
                <a:cs typeface="Verdana"/>
              </a:rPr>
              <a:t> </a:t>
            </a:r>
            <a:r>
              <a:rPr sz="6600" i="1" u="sng" spc="-10" dirty="0">
                <a:solidFill>
                  <a:srgbClr val="6F2F9F"/>
                </a:solidFill>
                <a:uFill>
                  <a:solidFill>
                    <a:srgbClr val="6F2F9F"/>
                  </a:solidFill>
                </a:uFill>
                <a:latin typeface="Verdana"/>
                <a:cs typeface="Verdana"/>
              </a:rPr>
              <a:t>Trolls</a:t>
            </a:r>
            <a:endParaRPr sz="6600">
              <a:latin typeface="Verdana"/>
              <a:cs typeface="Verdana"/>
            </a:endParaRPr>
          </a:p>
        </p:txBody>
      </p:sp>
      <p:grpSp>
        <p:nvGrpSpPr>
          <p:cNvPr id="4" name="object 4"/>
          <p:cNvGrpSpPr/>
          <p:nvPr/>
        </p:nvGrpSpPr>
        <p:grpSpPr>
          <a:xfrm>
            <a:off x="4186237" y="1366837"/>
            <a:ext cx="4962525" cy="5495925"/>
            <a:chOff x="4186237" y="1366837"/>
            <a:chExt cx="4962525" cy="5495925"/>
          </a:xfrm>
        </p:grpSpPr>
        <p:sp>
          <p:nvSpPr>
            <p:cNvPr id="5" name="object 5"/>
            <p:cNvSpPr/>
            <p:nvPr/>
          </p:nvSpPr>
          <p:spPr>
            <a:xfrm>
              <a:off x="4191000" y="1371599"/>
              <a:ext cx="4953000" cy="5486400"/>
            </a:xfrm>
            <a:custGeom>
              <a:avLst/>
              <a:gdLst/>
              <a:ahLst/>
              <a:cxnLst/>
              <a:rect l="l" t="t" r="r" b="b"/>
              <a:pathLst>
                <a:path w="4953000" h="5486400">
                  <a:moveTo>
                    <a:pt x="4953000" y="0"/>
                  </a:moveTo>
                  <a:lnTo>
                    <a:pt x="0" y="0"/>
                  </a:lnTo>
                  <a:lnTo>
                    <a:pt x="0" y="5486400"/>
                  </a:lnTo>
                  <a:lnTo>
                    <a:pt x="4953000" y="5486400"/>
                  </a:lnTo>
                  <a:lnTo>
                    <a:pt x="4953000" y="0"/>
                  </a:lnTo>
                  <a:close/>
                </a:path>
              </a:pathLst>
            </a:custGeom>
            <a:solidFill>
              <a:srgbClr val="FFFFCC"/>
            </a:solidFill>
          </p:spPr>
          <p:txBody>
            <a:bodyPr wrap="square" lIns="0" tIns="0" rIns="0" bIns="0" rtlCol="0"/>
            <a:lstStyle/>
            <a:p>
              <a:endParaRPr/>
            </a:p>
          </p:txBody>
        </p:sp>
        <p:sp>
          <p:nvSpPr>
            <p:cNvPr id="6" name="object 6"/>
            <p:cNvSpPr/>
            <p:nvPr/>
          </p:nvSpPr>
          <p:spPr>
            <a:xfrm>
              <a:off x="4191000" y="1371599"/>
              <a:ext cx="4953000" cy="5486400"/>
            </a:xfrm>
            <a:custGeom>
              <a:avLst/>
              <a:gdLst/>
              <a:ahLst/>
              <a:cxnLst/>
              <a:rect l="l" t="t" r="r" b="b"/>
              <a:pathLst>
                <a:path w="4953000" h="5486400">
                  <a:moveTo>
                    <a:pt x="0" y="5486400"/>
                  </a:moveTo>
                  <a:lnTo>
                    <a:pt x="4953000" y="5486400"/>
                  </a:lnTo>
                  <a:lnTo>
                    <a:pt x="4953000" y="0"/>
                  </a:lnTo>
                  <a:lnTo>
                    <a:pt x="0" y="0"/>
                  </a:lnTo>
                  <a:lnTo>
                    <a:pt x="0" y="5486400"/>
                  </a:lnTo>
                  <a:close/>
                </a:path>
              </a:pathLst>
            </a:custGeom>
            <a:ln w="9525">
              <a:solidFill>
                <a:srgbClr val="622422"/>
              </a:solidFill>
            </a:ln>
          </p:spPr>
          <p:txBody>
            <a:bodyPr wrap="square" lIns="0" tIns="0" rIns="0" bIns="0" rtlCol="0"/>
            <a:lstStyle/>
            <a:p>
              <a:endParaRPr/>
            </a:p>
          </p:txBody>
        </p:sp>
      </p:grpSp>
      <p:sp>
        <p:nvSpPr>
          <p:cNvPr id="7" name="object 7"/>
          <p:cNvSpPr txBox="1"/>
          <p:nvPr/>
        </p:nvSpPr>
        <p:spPr>
          <a:xfrm>
            <a:off x="4269994" y="1384300"/>
            <a:ext cx="4745355" cy="5018405"/>
          </a:xfrm>
          <a:prstGeom prst="rect">
            <a:avLst/>
          </a:prstGeom>
        </p:spPr>
        <p:txBody>
          <a:bodyPr vert="horz" wrap="square" lIns="0" tIns="12065" rIns="0" bIns="0" rtlCol="0">
            <a:spAutoFit/>
          </a:bodyPr>
          <a:lstStyle/>
          <a:p>
            <a:pPr marL="355600" marR="38100" indent="-342900">
              <a:lnSpc>
                <a:spcPct val="100000"/>
              </a:lnSpc>
              <a:spcBef>
                <a:spcPts val="95"/>
              </a:spcBef>
            </a:pPr>
            <a:r>
              <a:rPr sz="2600" b="1" dirty="0">
                <a:latin typeface="Calibri"/>
                <a:cs typeface="Calibri"/>
              </a:rPr>
              <a:t>Cyber</a:t>
            </a:r>
            <a:r>
              <a:rPr sz="2600" b="1" spc="-60" dirty="0">
                <a:latin typeface="Calibri"/>
                <a:cs typeface="Calibri"/>
              </a:rPr>
              <a:t> </a:t>
            </a:r>
            <a:r>
              <a:rPr sz="2600" b="1" spc="-20" dirty="0">
                <a:latin typeface="Calibri"/>
                <a:cs typeface="Calibri"/>
              </a:rPr>
              <a:t>Trolls</a:t>
            </a:r>
            <a:r>
              <a:rPr sz="2600" b="1" spc="-65" dirty="0">
                <a:latin typeface="Calibri"/>
                <a:cs typeface="Calibri"/>
              </a:rPr>
              <a:t> </a:t>
            </a:r>
            <a:r>
              <a:rPr sz="2600" spc="-20" dirty="0">
                <a:latin typeface="Calibri"/>
                <a:cs typeface="Calibri"/>
              </a:rPr>
              <a:t>refers</a:t>
            </a:r>
            <a:r>
              <a:rPr sz="2600" spc="-80" dirty="0">
                <a:latin typeface="Calibri"/>
                <a:cs typeface="Calibri"/>
              </a:rPr>
              <a:t> </a:t>
            </a:r>
            <a:r>
              <a:rPr sz="2600" dirty="0">
                <a:latin typeface="Calibri"/>
                <a:cs typeface="Calibri"/>
              </a:rPr>
              <a:t>to</a:t>
            </a:r>
            <a:r>
              <a:rPr sz="2600" spc="-70" dirty="0">
                <a:latin typeface="Calibri"/>
                <a:cs typeface="Calibri"/>
              </a:rPr>
              <a:t> </a:t>
            </a:r>
            <a:r>
              <a:rPr sz="2600" dirty="0">
                <a:latin typeface="Calibri"/>
                <a:cs typeface="Calibri"/>
              </a:rPr>
              <a:t>a</a:t>
            </a:r>
            <a:r>
              <a:rPr sz="2600" spc="-75" dirty="0">
                <a:latin typeface="Calibri"/>
                <a:cs typeface="Calibri"/>
              </a:rPr>
              <a:t> </a:t>
            </a:r>
            <a:r>
              <a:rPr sz="2600" dirty="0">
                <a:latin typeface="Calibri"/>
                <a:cs typeface="Calibri"/>
              </a:rPr>
              <a:t>person</a:t>
            </a:r>
            <a:r>
              <a:rPr sz="2600" spc="-75" dirty="0">
                <a:latin typeface="Calibri"/>
                <a:cs typeface="Calibri"/>
              </a:rPr>
              <a:t> </a:t>
            </a:r>
            <a:r>
              <a:rPr sz="2600" spc="-25" dirty="0">
                <a:latin typeface="Calibri"/>
                <a:cs typeface="Calibri"/>
              </a:rPr>
              <a:t>who </a:t>
            </a:r>
            <a:r>
              <a:rPr sz="2600" dirty="0">
                <a:latin typeface="Calibri"/>
                <a:cs typeface="Calibri"/>
              </a:rPr>
              <a:t>purposely</a:t>
            </a:r>
            <a:r>
              <a:rPr sz="2600" spc="-85" dirty="0">
                <a:latin typeface="Calibri"/>
                <a:cs typeface="Calibri"/>
              </a:rPr>
              <a:t> </a:t>
            </a:r>
            <a:r>
              <a:rPr sz="2600" dirty="0">
                <a:latin typeface="Calibri"/>
                <a:cs typeface="Calibri"/>
              </a:rPr>
              <a:t>posts</a:t>
            </a:r>
            <a:r>
              <a:rPr sz="2600" spc="-80" dirty="0">
                <a:latin typeface="Calibri"/>
                <a:cs typeface="Calibri"/>
              </a:rPr>
              <a:t> </a:t>
            </a:r>
            <a:r>
              <a:rPr sz="2600" spc="-10" dirty="0">
                <a:latin typeface="Calibri"/>
                <a:cs typeface="Calibri"/>
              </a:rPr>
              <a:t>opposing, sarcastic,demeaning</a:t>
            </a:r>
            <a:r>
              <a:rPr sz="2600" spc="-70" dirty="0">
                <a:latin typeface="Calibri"/>
                <a:cs typeface="Calibri"/>
              </a:rPr>
              <a:t> </a:t>
            </a:r>
            <a:r>
              <a:rPr sz="2600" dirty="0">
                <a:latin typeface="Calibri"/>
                <a:cs typeface="Calibri"/>
              </a:rPr>
              <a:t>or</a:t>
            </a:r>
            <a:r>
              <a:rPr sz="2600" spc="-75" dirty="0">
                <a:latin typeface="Calibri"/>
                <a:cs typeface="Calibri"/>
              </a:rPr>
              <a:t> </a:t>
            </a:r>
            <a:r>
              <a:rPr sz="2600" spc="-10" dirty="0">
                <a:latin typeface="Calibri"/>
                <a:cs typeface="Calibri"/>
              </a:rPr>
              <a:t>insuting- </a:t>
            </a:r>
            <a:r>
              <a:rPr sz="2600" dirty="0">
                <a:latin typeface="Calibri"/>
                <a:cs typeface="Calibri"/>
              </a:rPr>
              <a:t>comments</a:t>
            </a:r>
            <a:r>
              <a:rPr sz="2600" spc="-90" dirty="0">
                <a:latin typeface="Calibri"/>
                <a:cs typeface="Calibri"/>
              </a:rPr>
              <a:t> </a:t>
            </a:r>
            <a:r>
              <a:rPr sz="2600" dirty="0">
                <a:latin typeface="Calibri"/>
                <a:cs typeface="Calibri"/>
              </a:rPr>
              <a:t>about</a:t>
            </a:r>
            <a:r>
              <a:rPr sz="2600" spc="-70" dirty="0">
                <a:latin typeface="Calibri"/>
                <a:cs typeface="Calibri"/>
              </a:rPr>
              <a:t> </a:t>
            </a:r>
            <a:r>
              <a:rPr sz="2600" dirty="0">
                <a:latin typeface="Calibri"/>
                <a:cs typeface="Calibri"/>
              </a:rPr>
              <a:t>somethng</a:t>
            </a:r>
            <a:r>
              <a:rPr sz="2600" spc="-95" dirty="0">
                <a:latin typeface="Calibri"/>
                <a:cs typeface="Calibri"/>
              </a:rPr>
              <a:t> </a:t>
            </a:r>
            <a:r>
              <a:rPr sz="2600" spc="-25" dirty="0">
                <a:latin typeface="Calibri"/>
                <a:cs typeface="Calibri"/>
              </a:rPr>
              <a:t>or </a:t>
            </a:r>
            <a:r>
              <a:rPr sz="2600" dirty="0">
                <a:latin typeface="Calibri"/>
                <a:cs typeface="Calibri"/>
              </a:rPr>
              <a:t>someone</a:t>
            </a:r>
            <a:r>
              <a:rPr sz="2600" spc="-30" dirty="0">
                <a:latin typeface="Calibri"/>
                <a:cs typeface="Calibri"/>
              </a:rPr>
              <a:t> </a:t>
            </a:r>
            <a:r>
              <a:rPr sz="2600" dirty="0">
                <a:latin typeface="Calibri"/>
                <a:cs typeface="Calibri"/>
              </a:rPr>
              <a:t>with</a:t>
            </a:r>
            <a:r>
              <a:rPr sz="2600" spc="-25" dirty="0">
                <a:latin typeface="Calibri"/>
                <a:cs typeface="Calibri"/>
              </a:rPr>
              <a:t> </a:t>
            </a:r>
            <a:r>
              <a:rPr sz="2600" dirty="0">
                <a:latin typeface="Calibri"/>
                <a:cs typeface="Calibri"/>
              </a:rPr>
              <a:t>an</a:t>
            </a:r>
            <a:r>
              <a:rPr sz="2600" spc="-30" dirty="0">
                <a:latin typeface="Calibri"/>
                <a:cs typeface="Calibri"/>
              </a:rPr>
              <a:t> </a:t>
            </a:r>
            <a:r>
              <a:rPr sz="2600" dirty="0">
                <a:latin typeface="Calibri"/>
                <a:cs typeface="Calibri"/>
              </a:rPr>
              <a:t>aim</a:t>
            </a:r>
            <a:r>
              <a:rPr sz="2600" spc="-30" dirty="0">
                <a:latin typeface="Calibri"/>
                <a:cs typeface="Calibri"/>
              </a:rPr>
              <a:t> </a:t>
            </a:r>
            <a:r>
              <a:rPr sz="2600" spc="-25" dirty="0">
                <a:latin typeface="Calibri"/>
                <a:cs typeface="Calibri"/>
              </a:rPr>
              <a:t>of </a:t>
            </a:r>
            <a:r>
              <a:rPr sz="2600" spc="-10" dirty="0">
                <a:latin typeface="Calibri"/>
                <a:cs typeface="Calibri"/>
              </a:rPr>
              <a:t>targeting</a:t>
            </a:r>
            <a:r>
              <a:rPr sz="2600" spc="-50" dirty="0">
                <a:latin typeface="Calibri"/>
                <a:cs typeface="Calibri"/>
              </a:rPr>
              <a:t> </a:t>
            </a:r>
            <a:r>
              <a:rPr sz="2600" dirty="0">
                <a:latin typeface="Calibri"/>
                <a:cs typeface="Calibri"/>
              </a:rPr>
              <a:t>a</a:t>
            </a:r>
            <a:r>
              <a:rPr sz="2600" spc="-75" dirty="0">
                <a:latin typeface="Calibri"/>
                <a:cs typeface="Calibri"/>
              </a:rPr>
              <a:t> </a:t>
            </a:r>
            <a:r>
              <a:rPr sz="2600" dirty="0">
                <a:latin typeface="Calibri"/>
                <a:cs typeface="Calibri"/>
              </a:rPr>
              <a:t>person</a:t>
            </a:r>
            <a:r>
              <a:rPr sz="2600" spc="-70" dirty="0">
                <a:latin typeface="Calibri"/>
                <a:cs typeface="Calibri"/>
              </a:rPr>
              <a:t> </a:t>
            </a:r>
            <a:r>
              <a:rPr sz="2600" spc="-10" dirty="0">
                <a:latin typeface="Calibri"/>
                <a:cs typeface="Calibri"/>
              </a:rPr>
              <a:t>online.</a:t>
            </a:r>
            <a:endParaRPr sz="2600">
              <a:latin typeface="Calibri"/>
              <a:cs typeface="Calibri"/>
            </a:endParaRPr>
          </a:p>
          <a:p>
            <a:pPr>
              <a:lnSpc>
                <a:spcPct val="100000"/>
              </a:lnSpc>
              <a:spcBef>
                <a:spcPts val="1195"/>
              </a:spcBef>
            </a:pPr>
            <a:endParaRPr sz="2600">
              <a:latin typeface="Calibri"/>
              <a:cs typeface="Calibri"/>
            </a:endParaRPr>
          </a:p>
          <a:p>
            <a:pPr marL="355600" marR="5080" indent="-342900">
              <a:lnSpc>
                <a:spcPct val="100000"/>
              </a:lnSpc>
              <a:spcBef>
                <a:spcPts val="5"/>
              </a:spcBef>
            </a:pPr>
            <a:r>
              <a:rPr sz="2600" spc="-10" dirty="0">
                <a:latin typeface="Calibri"/>
                <a:cs typeface="Calibri"/>
              </a:rPr>
              <a:t>Derogatory</a:t>
            </a:r>
            <a:r>
              <a:rPr sz="2600" spc="-55" dirty="0">
                <a:latin typeface="Calibri"/>
                <a:cs typeface="Calibri"/>
              </a:rPr>
              <a:t> </a:t>
            </a:r>
            <a:r>
              <a:rPr sz="2600" dirty="0">
                <a:latin typeface="Calibri"/>
                <a:cs typeface="Calibri"/>
              </a:rPr>
              <a:t>messages</a:t>
            </a:r>
            <a:r>
              <a:rPr sz="2600" spc="-80" dirty="0">
                <a:latin typeface="Calibri"/>
                <a:cs typeface="Calibri"/>
              </a:rPr>
              <a:t> </a:t>
            </a:r>
            <a:r>
              <a:rPr sz="2600" dirty="0">
                <a:latin typeface="Calibri"/>
                <a:cs typeface="Calibri"/>
              </a:rPr>
              <a:t>or</a:t>
            </a:r>
            <a:r>
              <a:rPr sz="2600" spc="-75" dirty="0">
                <a:latin typeface="Calibri"/>
                <a:cs typeface="Calibri"/>
              </a:rPr>
              <a:t> </a:t>
            </a:r>
            <a:r>
              <a:rPr sz="2600" spc="-10" dirty="0">
                <a:latin typeface="Calibri"/>
                <a:cs typeface="Calibri"/>
              </a:rPr>
              <a:t>comments </a:t>
            </a:r>
            <a:r>
              <a:rPr sz="2600" dirty="0">
                <a:latin typeface="Calibri"/>
                <a:cs typeface="Calibri"/>
              </a:rPr>
              <a:t>posted</a:t>
            </a:r>
            <a:r>
              <a:rPr sz="2600" spc="-90" dirty="0">
                <a:latin typeface="Calibri"/>
                <a:cs typeface="Calibri"/>
              </a:rPr>
              <a:t> </a:t>
            </a:r>
            <a:r>
              <a:rPr sz="2600" dirty="0">
                <a:latin typeface="Calibri"/>
                <a:cs typeface="Calibri"/>
              </a:rPr>
              <a:t>online</a:t>
            </a:r>
            <a:r>
              <a:rPr sz="2600" spc="-85" dirty="0">
                <a:latin typeface="Calibri"/>
                <a:cs typeface="Calibri"/>
              </a:rPr>
              <a:t> </a:t>
            </a:r>
            <a:r>
              <a:rPr sz="2600" spc="-10" dirty="0">
                <a:latin typeface="Calibri"/>
                <a:cs typeface="Calibri"/>
              </a:rPr>
              <a:t>targeting</a:t>
            </a:r>
            <a:r>
              <a:rPr sz="2600" spc="-70" dirty="0">
                <a:latin typeface="Calibri"/>
                <a:cs typeface="Calibri"/>
              </a:rPr>
              <a:t> </a:t>
            </a:r>
            <a:r>
              <a:rPr sz="2600" spc="-10" dirty="0">
                <a:latin typeface="Calibri"/>
                <a:cs typeface="Calibri"/>
              </a:rPr>
              <a:t>people </a:t>
            </a:r>
            <a:r>
              <a:rPr sz="2600" dirty="0">
                <a:latin typeface="Calibri"/>
                <a:cs typeface="Calibri"/>
              </a:rPr>
              <a:t>are</a:t>
            </a:r>
            <a:r>
              <a:rPr sz="2600" spc="-70" dirty="0">
                <a:latin typeface="Calibri"/>
                <a:cs typeface="Calibri"/>
              </a:rPr>
              <a:t> </a:t>
            </a:r>
            <a:r>
              <a:rPr sz="2600" dirty="0">
                <a:latin typeface="Calibri"/>
                <a:cs typeface="Calibri"/>
              </a:rPr>
              <a:t>called</a:t>
            </a:r>
            <a:r>
              <a:rPr sz="2600" spc="-55" dirty="0">
                <a:latin typeface="Calibri"/>
                <a:cs typeface="Calibri"/>
              </a:rPr>
              <a:t> </a:t>
            </a:r>
            <a:r>
              <a:rPr sz="2600" b="1" dirty="0">
                <a:latin typeface="Calibri"/>
                <a:cs typeface="Calibri"/>
              </a:rPr>
              <a:t>cyber</a:t>
            </a:r>
            <a:r>
              <a:rPr sz="2600" b="1" spc="-60" dirty="0">
                <a:latin typeface="Calibri"/>
                <a:cs typeface="Calibri"/>
              </a:rPr>
              <a:t> </a:t>
            </a:r>
            <a:r>
              <a:rPr sz="2600" b="1" spc="-10" dirty="0">
                <a:latin typeface="Calibri"/>
                <a:cs typeface="Calibri"/>
              </a:rPr>
              <a:t>trolls.</a:t>
            </a:r>
            <a:endParaRPr sz="2600">
              <a:latin typeface="Calibri"/>
              <a:cs typeface="Calibri"/>
            </a:endParaRPr>
          </a:p>
          <a:p>
            <a:pPr marL="355600" marR="115570" indent="-342900">
              <a:lnSpc>
                <a:spcPct val="100000"/>
              </a:lnSpc>
              <a:spcBef>
                <a:spcPts val="620"/>
              </a:spcBef>
            </a:pPr>
            <a:r>
              <a:rPr sz="2600" b="1" dirty="0">
                <a:latin typeface="Calibri"/>
                <a:cs typeface="Calibri"/>
              </a:rPr>
              <a:t>Cyber</a:t>
            </a:r>
            <a:r>
              <a:rPr sz="2600" b="1" spc="-50" dirty="0">
                <a:latin typeface="Calibri"/>
                <a:cs typeface="Calibri"/>
              </a:rPr>
              <a:t> </a:t>
            </a:r>
            <a:r>
              <a:rPr sz="2600" b="1" dirty="0">
                <a:latin typeface="Calibri"/>
                <a:cs typeface="Calibri"/>
              </a:rPr>
              <a:t>troll</a:t>
            </a:r>
            <a:r>
              <a:rPr sz="2600" b="1" spc="-50" dirty="0">
                <a:latin typeface="Calibri"/>
                <a:cs typeface="Calibri"/>
              </a:rPr>
              <a:t> </a:t>
            </a:r>
            <a:r>
              <a:rPr sz="2600" dirty="0">
                <a:latin typeface="Calibri"/>
                <a:cs typeface="Calibri"/>
              </a:rPr>
              <a:t>is</a:t>
            </a:r>
            <a:r>
              <a:rPr sz="2600" spc="-65" dirty="0">
                <a:latin typeface="Calibri"/>
                <a:cs typeface="Calibri"/>
              </a:rPr>
              <a:t> </a:t>
            </a:r>
            <a:r>
              <a:rPr sz="2600" dirty="0">
                <a:latin typeface="Calibri"/>
                <a:cs typeface="Calibri"/>
              </a:rPr>
              <a:t>a</a:t>
            </a:r>
            <a:r>
              <a:rPr sz="2600" spc="-55" dirty="0">
                <a:latin typeface="Calibri"/>
                <a:cs typeface="Calibri"/>
              </a:rPr>
              <a:t> </a:t>
            </a:r>
            <a:r>
              <a:rPr sz="2600" b="1" dirty="0">
                <a:latin typeface="Calibri"/>
                <a:cs typeface="Calibri"/>
              </a:rPr>
              <a:t>cyber</a:t>
            </a:r>
            <a:r>
              <a:rPr sz="2600" b="1" spc="-45" dirty="0">
                <a:latin typeface="Calibri"/>
                <a:cs typeface="Calibri"/>
              </a:rPr>
              <a:t> </a:t>
            </a:r>
            <a:r>
              <a:rPr sz="2600" b="1" dirty="0">
                <a:latin typeface="Calibri"/>
                <a:cs typeface="Calibri"/>
              </a:rPr>
              <a:t>crime</a:t>
            </a:r>
            <a:r>
              <a:rPr sz="2600" b="1" spc="-50" dirty="0">
                <a:latin typeface="Calibri"/>
                <a:cs typeface="Calibri"/>
              </a:rPr>
              <a:t> </a:t>
            </a:r>
            <a:r>
              <a:rPr sz="2600" spc="-10" dirty="0">
                <a:latin typeface="Calibri"/>
                <a:cs typeface="Calibri"/>
              </a:rPr>
              <a:t>closely related</a:t>
            </a:r>
            <a:r>
              <a:rPr sz="2600" spc="-65" dirty="0">
                <a:latin typeface="Calibri"/>
                <a:cs typeface="Calibri"/>
              </a:rPr>
              <a:t> </a:t>
            </a:r>
            <a:r>
              <a:rPr sz="2600" dirty="0">
                <a:latin typeface="Calibri"/>
                <a:cs typeface="Calibri"/>
              </a:rPr>
              <a:t>to</a:t>
            </a:r>
            <a:r>
              <a:rPr sz="2600" spc="-60" dirty="0">
                <a:latin typeface="Calibri"/>
                <a:cs typeface="Calibri"/>
              </a:rPr>
              <a:t> </a:t>
            </a:r>
            <a:r>
              <a:rPr sz="2600" b="1" dirty="0">
                <a:latin typeface="Calibri"/>
                <a:cs typeface="Calibri"/>
              </a:rPr>
              <a:t>cyber</a:t>
            </a:r>
            <a:r>
              <a:rPr sz="2600" b="1" spc="-65" dirty="0">
                <a:latin typeface="Calibri"/>
                <a:cs typeface="Calibri"/>
              </a:rPr>
              <a:t> </a:t>
            </a:r>
            <a:r>
              <a:rPr sz="2600" b="1" spc="-10" dirty="0">
                <a:latin typeface="Calibri"/>
                <a:cs typeface="Calibri"/>
              </a:rPr>
              <a:t>bullying.</a:t>
            </a:r>
            <a:endParaRPr sz="2600">
              <a:latin typeface="Calibri"/>
              <a:cs typeface="Calibri"/>
            </a:endParaRPr>
          </a:p>
        </p:txBody>
      </p:sp>
      <p:grpSp>
        <p:nvGrpSpPr>
          <p:cNvPr id="8" name="object 8"/>
          <p:cNvGrpSpPr/>
          <p:nvPr/>
        </p:nvGrpSpPr>
        <p:grpSpPr>
          <a:xfrm>
            <a:off x="-4762" y="1362074"/>
            <a:ext cx="4202430" cy="5501005"/>
            <a:chOff x="-4762" y="1362074"/>
            <a:chExt cx="4202430" cy="5501005"/>
          </a:xfrm>
        </p:grpSpPr>
        <p:pic>
          <p:nvPicPr>
            <p:cNvPr id="9" name="object 9"/>
            <p:cNvPicPr/>
            <p:nvPr/>
          </p:nvPicPr>
          <p:blipFill>
            <a:blip r:embed="rId2" cstate="print"/>
            <a:stretch>
              <a:fillRect/>
            </a:stretch>
          </p:blipFill>
          <p:spPr>
            <a:xfrm>
              <a:off x="0" y="1371598"/>
              <a:ext cx="4187825" cy="5486400"/>
            </a:xfrm>
            <a:prstGeom prst="rect">
              <a:avLst/>
            </a:prstGeom>
          </p:spPr>
        </p:pic>
        <p:sp>
          <p:nvSpPr>
            <p:cNvPr id="10" name="object 10"/>
            <p:cNvSpPr/>
            <p:nvPr/>
          </p:nvSpPr>
          <p:spPr>
            <a:xfrm>
              <a:off x="0" y="1366836"/>
              <a:ext cx="4192904" cy="5491480"/>
            </a:xfrm>
            <a:custGeom>
              <a:avLst/>
              <a:gdLst/>
              <a:ahLst/>
              <a:cxnLst/>
              <a:rect l="l" t="t" r="r" b="b"/>
              <a:pathLst>
                <a:path w="4192904" h="5491480">
                  <a:moveTo>
                    <a:pt x="4192587" y="5491163"/>
                  </a:moveTo>
                  <a:lnTo>
                    <a:pt x="4192587" y="0"/>
                  </a:lnTo>
                  <a:lnTo>
                    <a:pt x="0" y="0"/>
                  </a:lnTo>
                </a:path>
              </a:pathLst>
            </a:custGeom>
            <a:ln w="9525">
              <a:solidFill>
                <a:srgbClr val="622422"/>
              </a:solidFill>
            </a:ln>
          </p:spPr>
          <p:txBody>
            <a:bodyPr wrap="square" lIns="0" tIns="0" rIns="0" bIns="0" rtlCol="0"/>
            <a:lstStyle/>
            <a:p>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152400"/>
            <a:ext cx="8153400" cy="1143000"/>
          </a:xfrm>
          <a:custGeom>
            <a:avLst/>
            <a:gdLst/>
            <a:ahLst/>
            <a:cxnLst/>
            <a:rect l="l" t="t" r="r" b="b"/>
            <a:pathLst>
              <a:path w="8153400" h="1143000">
                <a:moveTo>
                  <a:pt x="8153400" y="0"/>
                </a:moveTo>
                <a:lnTo>
                  <a:pt x="0" y="0"/>
                </a:lnTo>
                <a:lnTo>
                  <a:pt x="0" y="1143000"/>
                </a:lnTo>
                <a:lnTo>
                  <a:pt x="8153400" y="1143000"/>
                </a:lnTo>
                <a:lnTo>
                  <a:pt x="8153400" y="0"/>
                </a:lnTo>
                <a:close/>
              </a:path>
            </a:pathLst>
          </a:custGeom>
          <a:solidFill>
            <a:srgbClr val="FFFF00"/>
          </a:solid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27584" rIns="0" bIns="0" rtlCol="0">
            <a:spAutoFit/>
          </a:bodyPr>
          <a:lstStyle/>
          <a:p>
            <a:pPr marL="3314065" marR="5080" indent="-2059939">
              <a:lnSpc>
                <a:spcPct val="100000"/>
              </a:lnSpc>
              <a:spcBef>
                <a:spcPts val="100"/>
              </a:spcBef>
            </a:pPr>
            <a:r>
              <a:rPr sz="4000" i="1" u="sng" spc="-165" dirty="0">
                <a:solidFill>
                  <a:srgbClr val="6F2F9F"/>
                </a:solidFill>
                <a:uFill>
                  <a:solidFill>
                    <a:srgbClr val="6F2F9F"/>
                  </a:solidFill>
                </a:uFill>
                <a:latin typeface="Verdana"/>
                <a:cs typeface="Verdana"/>
              </a:rPr>
              <a:t>SPREADING</a:t>
            </a:r>
            <a:r>
              <a:rPr sz="4000" i="1" u="sng" spc="-125" dirty="0">
                <a:solidFill>
                  <a:srgbClr val="6F2F9F"/>
                </a:solidFill>
                <a:uFill>
                  <a:solidFill>
                    <a:srgbClr val="6F2F9F"/>
                  </a:solidFill>
                </a:uFill>
                <a:latin typeface="Verdana"/>
                <a:cs typeface="Verdana"/>
              </a:rPr>
              <a:t> </a:t>
            </a:r>
            <a:r>
              <a:rPr sz="4000" i="1" u="sng" spc="-10" dirty="0">
                <a:solidFill>
                  <a:srgbClr val="6F2F9F"/>
                </a:solidFill>
                <a:uFill>
                  <a:solidFill>
                    <a:srgbClr val="6F2F9F"/>
                  </a:solidFill>
                </a:uFill>
                <a:latin typeface="Verdana"/>
                <a:cs typeface="Verdana"/>
              </a:rPr>
              <a:t>RUMOURS</a:t>
            </a:r>
            <a:r>
              <a:rPr sz="4000" i="1" spc="-10" dirty="0">
                <a:solidFill>
                  <a:srgbClr val="6F2F9F"/>
                </a:solidFill>
                <a:latin typeface="Verdana"/>
                <a:cs typeface="Verdana"/>
              </a:rPr>
              <a:t> </a:t>
            </a:r>
            <a:r>
              <a:rPr sz="4000" i="1" u="sng" spc="-10" dirty="0">
                <a:solidFill>
                  <a:srgbClr val="6F2F9F"/>
                </a:solidFill>
                <a:uFill>
                  <a:solidFill>
                    <a:srgbClr val="6F2F9F"/>
                  </a:solidFill>
                </a:uFill>
                <a:latin typeface="Verdana"/>
                <a:cs typeface="Verdana"/>
              </a:rPr>
              <a:t>ONLINE</a:t>
            </a:r>
            <a:endParaRPr sz="4000">
              <a:latin typeface="Verdana"/>
              <a:cs typeface="Verdana"/>
            </a:endParaRPr>
          </a:p>
        </p:txBody>
      </p:sp>
      <p:sp>
        <p:nvSpPr>
          <p:cNvPr id="4" name="object 4"/>
          <p:cNvSpPr/>
          <p:nvPr/>
        </p:nvSpPr>
        <p:spPr>
          <a:xfrm>
            <a:off x="0" y="3170173"/>
            <a:ext cx="9144000" cy="3611879"/>
          </a:xfrm>
          <a:custGeom>
            <a:avLst/>
            <a:gdLst/>
            <a:ahLst/>
            <a:cxnLst/>
            <a:rect l="l" t="t" r="r" b="b"/>
            <a:pathLst>
              <a:path w="9144000" h="3611879">
                <a:moveTo>
                  <a:pt x="9144000" y="0"/>
                </a:moveTo>
                <a:lnTo>
                  <a:pt x="0" y="0"/>
                </a:lnTo>
                <a:lnTo>
                  <a:pt x="0" y="3611626"/>
                </a:lnTo>
                <a:lnTo>
                  <a:pt x="9144000" y="3611626"/>
                </a:lnTo>
                <a:lnTo>
                  <a:pt x="9144000" y="0"/>
                </a:lnTo>
                <a:close/>
              </a:path>
            </a:pathLst>
          </a:custGeom>
          <a:solidFill>
            <a:srgbClr val="FFFFCC"/>
          </a:solidFill>
        </p:spPr>
        <p:txBody>
          <a:bodyPr wrap="square" lIns="0" tIns="0" rIns="0" bIns="0" rtlCol="0"/>
          <a:lstStyle/>
          <a:p>
            <a:endParaRPr/>
          </a:p>
        </p:txBody>
      </p:sp>
      <p:sp>
        <p:nvSpPr>
          <p:cNvPr id="5" name="object 5"/>
          <p:cNvSpPr txBox="1"/>
          <p:nvPr/>
        </p:nvSpPr>
        <p:spPr>
          <a:xfrm>
            <a:off x="78739" y="3183636"/>
            <a:ext cx="8926830" cy="3464560"/>
          </a:xfrm>
          <a:prstGeom prst="rect">
            <a:avLst/>
          </a:prstGeom>
        </p:spPr>
        <p:txBody>
          <a:bodyPr vert="horz" wrap="square" lIns="0" tIns="12700" rIns="0" bIns="0" rtlCol="0">
            <a:spAutoFit/>
          </a:bodyPr>
          <a:lstStyle/>
          <a:p>
            <a:pPr marL="355600" marR="5080" indent="571500">
              <a:lnSpc>
                <a:spcPct val="100000"/>
              </a:lnSpc>
              <a:spcBef>
                <a:spcPts val="100"/>
              </a:spcBef>
            </a:pPr>
            <a:r>
              <a:rPr sz="2400" dirty="0">
                <a:latin typeface="Calibri"/>
                <a:cs typeface="Calibri"/>
              </a:rPr>
              <a:t>People</a:t>
            </a:r>
            <a:r>
              <a:rPr sz="2400" spc="-80" dirty="0">
                <a:latin typeface="Calibri"/>
                <a:cs typeface="Calibri"/>
              </a:rPr>
              <a:t> </a:t>
            </a:r>
            <a:r>
              <a:rPr sz="2400" dirty="0">
                <a:latin typeface="Calibri"/>
                <a:cs typeface="Calibri"/>
              </a:rPr>
              <a:t>create</a:t>
            </a:r>
            <a:r>
              <a:rPr sz="2400" spc="-70" dirty="0">
                <a:latin typeface="Calibri"/>
                <a:cs typeface="Calibri"/>
              </a:rPr>
              <a:t> </a:t>
            </a:r>
            <a:r>
              <a:rPr sz="2400" spc="-10" dirty="0">
                <a:latin typeface="Calibri"/>
                <a:cs typeface="Calibri"/>
              </a:rPr>
              <a:t>fake</a:t>
            </a:r>
            <a:r>
              <a:rPr sz="2400" spc="-65" dirty="0">
                <a:latin typeface="Calibri"/>
                <a:cs typeface="Calibri"/>
              </a:rPr>
              <a:t> </a:t>
            </a:r>
            <a:r>
              <a:rPr sz="2400" spc="-10" dirty="0">
                <a:latin typeface="Calibri"/>
                <a:cs typeface="Calibri"/>
              </a:rPr>
              <a:t>profiles</a:t>
            </a:r>
            <a:r>
              <a:rPr sz="2400" spc="-70" dirty="0">
                <a:latin typeface="Calibri"/>
                <a:cs typeface="Calibri"/>
              </a:rPr>
              <a:t> </a:t>
            </a:r>
            <a:r>
              <a:rPr sz="2400" dirty="0">
                <a:latin typeface="Calibri"/>
                <a:cs typeface="Calibri"/>
              </a:rPr>
              <a:t>and</a:t>
            </a:r>
            <a:r>
              <a:rPr sz="2400" spc="-75" dirty="0">
                <a:latin typeface="Calibri"/>
                <a:cs typeface="Calibri"/>
              </a:rPr>
              <a:t> </a:t>
            </a:r>
            <a:r>
              <a:rPr sz="2400" dirty="0">
                <a:latin typeface="Calibri"/>
                <a:cs typeface="Calibri"/>
              </a:rPr>
              <a:t>indulge</a:t>
            </a:r>
            <a:r>
              <a:rPr sz="2400" spc="-65" dirty="0">
                <a:latin typeface="Calibri"/>
                <a:cs typeface="Calibri"/>
              </a:rPr>
              <a:t> </a:t>
            </a:r>
            <a:r>
              <a:rPr sz="2400" dirty="0">
                <a:latin typeface="Calibri"/>
                <a:cs typeface="Calibri"/>
              </a:rPr>
              <a:t>in</a:t>
            </a:r>
            <a:r>
              <a:rPr sz="2400" spc="-85" dirty="0">
                <a:latin typeface="Calibri"/>
                <a:cs typeface="Calibri"/>
              </a:rPr>
              <a:t> </a:t>
            </a:r>
            <a:r>
              <a:rPr sz="2400" dirty="0">
                <a:latin typeface="Calibri"/>
                <a:cs typeface="Calibri"/>
              </a:rPr>
              <a:t>posting</a:t>
            </a:r>
            <a:r>
              <a:rPr sz="2400" spc="-80" dirty="0">
                <a:latin typeface="Calibri"/>
                <a:cs typeface="Calibri"/>
              </a:rPr>
              <a:t> </a:t>
            </a:r>
            <a:r>
              <a:rPr sz="2400" spc="-10" dirty="0">
                <a:latin typeface="Calibri"/>
                <a:cs typeface="Calibri"/>
              </a:rPr>
              <a:t>false information</a:t>
            </a:r>
            <a:r>
              <a:rPr sz="2400" spc="-60" dirty="0">
                <a:latin typeface="Calibri"/>
                <a:cs typeface="Calibri"/>
              </a:rPr>
              <a:t> </a:t>
            </a:r>
            <a:r>
              <a:rPr sz="2400" dirty="0">
                <a:latin typeface="Calibri"/>
                <a:cs typeface="Calibri"/>
              </a:rPr>
              <a:t>on</a:t>
            </a:r>
            <a:r>
              <a:rPr sz="2400" spc="-40" dirty="0">
                <a:latin typeface="Calibri"/>
                <a:cs typeface="Calibri"/>
              </a:rPr>
              <a:t> </a:t>
            </a:r>
            <a:r>
              <a:rPr sz="2400" dirty="0">
                <a:latin typeface="Calibri"/>
                <a:cs typeface="Calibri"/>
              </a:rPr>
              <a:t>social</a:t>
            </a:r>
            <a:r>
              <a:rPr sz="2400" spc="-50" dirty="0">
                <a:latin typeface="Calibri"/>
                <a:cs typeface="Calibri"/>
              </a:rPr>
              <a:t> </a:t>
            </a:r>
            <a:r>
              <a:rPr sz="2400" dirty="0">
                <a:latin typeface="Calibri"/>
                <a:cs typeface="Calibri"/>
              </a:rPr>
              <a:t>media,</a:t>
            </a:r>
            <a:r>
              <a:rPr sz="2400" spc="-35" dirty="0">
                <a:latin typeface="Calibri"/>
                <a:cs typeface="Calibri"/>
              </a:rPr>
              <a:t> </a:t>
            </a:r>
            <a:r>
              <a:rPr sz="2400" dirty="0">
                <a:latin typeface="Calibri"/>
                <a:cs typeface="Calibri"/>
              </a:rPr>
              <a:t>or</a:t>
            </a:r>
            <a:r>
              <a:rPr sz="2400" spc="-55" dirty="0">
                <a:latin typeface="Calibri"/>
                <a:cs typeface="Calibri"/>
              </a:rPr>
              <a:t> </a:t>
            </a:r>
            <a:r>
              <a:rPr sz="2400" dirty="0">
                <a:latin typeface="Calibri"/>
                <a:cs typeface="Calibri"/>
              </a:rPr>
              <a:t>comments</a:t>
            </a:r>
            <a:r>
              <a:rPr sz="2400" spc="-55" dirty="0">
                <a:latin typeface="Calibri"/>
                <a:cs typeface="Calibri"/>
              </a:rPr>
              <a:t> </a:t>
            </a:r>
            <a:r>
              <a:rPr sz="2400" dirty="0">
                <a:latin typeface="Calibri"/>
                <a:cs typeface="Calibri"/>
              </a:rPr>
              <a:t>that</a:t>
            </a:r>
            <a:r>
              <a:rPr sz="2400" spc="-45" dirty="0">
                <a:latin typeface="Calibri"/>
                <a:cs typeface="Calibri"/>
              </a:rPr>
              <a:t> </a:t>
            </a:r>
            <a:r>
              <a:rPr sz="2400" dirty="0">
                <a:latin typeface="Calibri"/>
                <a:cs typeface="Calibri"/>
              </a:rPr>
              <a:t>could</a:t>
            </a:r>
            <a:r>
              <a:rPr sz="2400" spc="-45" dirty="0">
                <a:latin typeface="Calibri"/>
                <a:cs typeface="Calibri"/>
              </a:rPr>
              <a:t> </a:t>
            </a:r>
            <a:r>
              <a:rPr sz="2400" dirty="0">
                <a:latin typeface="Calibri"/>
                <a:cs typeface="Calibri"/>
              </a:rPr>
              <a:t>hurt</a:t>
            </a:r>
            <a:r>
              <a:rPr sz="2400" spc="-40" dirty="0">
                <a:latin typeface="Calibri"/>
                <a:cs typeface="Calibri"/>
              </a:rPr>
              <a:t> </a:t>
            </a:r>
            <a:r>
              <a:rPr sz="2400" dirty="0">
                <a:latin typeface="Calibri"/>
                <a:cs typeface="Calibri"/>
              </a:rPr>
              <a:t>others</a:t>
            </a:r>
            <a:r>
              <a:rPr sz="2400" spc="-40" dirty="0">
                <a:latin typeface="Calibri"/>
                <a:cs typeface="Calibri"/>
              </a:rPr>
              <a:t> </a:t>
            </a:r>
            <a:r>
              <a:rPr sz="2400" spc="-25" dirty="0">
                <a:latin typeface="Calibri"/>
                <a:cs typeface="Calibri"/>
              </a:rPr>
              <a:t>or </a:t>
            </a:r>
            <a:r>
              <a:rPr sz="2400" dirty="0">
                <a:latin typeface="Calibri"/>
                <a:cs typeface="Calibri"/>
              </a:rPr>
              <a:t>spread</a:t>
            </a:r>
            <a:r>
              <a:rPr sz="2400" spc="-50" dirty="0">
                <a:latin typeface="Calibri"/>
                <a:cs typeface="Calibri"/>
              </a:rPr>
              <a:t> </a:t>
            </a:r>
            <a:r>
              <a:rPr sz="2400" dirty="0">
                <a:latin typeface="Calibri"/>
                <a:cs typeface="Calibri"/>
              </a:rPr>
              <a:t>rumours</a:t>
            </a:r>
            <a:r>
              <a:rPr sz="2400" spc="-60" dirty="0">
                <a:latin typeface="Calibri"/>
                <a:cs typeface="Calibri"/>
              </a:rPr>
              <a:t> </a:t>
            </a:r>
            <a:r>
              <a:rPr sz="2400" dirty="0">
                <a:latin typeface="Calibri"/>
                <a:cs typeface="Calibri"/>
              </a:rPr>
              <a:t>that</a:t>
            </a:r>
            <a:r>
              <a:rPr sz="2400" spc="-65" dirty="0">
                <a:latin typeface="Calibri"/>
                <a:cs typeface="Calibri"/>
              </a:rPr>
              <a:t> </a:t>
            </a:r>
            <a:r>
              <a:rPr sz="2400" dirty="0">
                <a:latin typeface="Calibri"/>
                <a:cs typeface="Calibri"/>
              </a:rPr>
              <a:t>may</a:t>
            </a:r>
            <a:r>
              <a:rPr sz="2400" spc="-70" dirty="0">
                <a:latin typeface="Calibri"/>
                <a:cs typeface="Calibri"/>
              </a:rPr>
              <a:t> </a:t>
            </a:r>
            <a:r>
              <a:rPr sz="2400" dirty="0">
                <a:latin typeface="Calibri"/>
                <a:cs typeface="Calibri"/>
              </a:rPr>
              <a:t>trigger</a:t>
            </a:r>
            <a:r>
              <a:rPr sz="2400" spc="-70" dirty="0">
                <a:latin typeface="Calibri"/>
                <a:cs typeface="Calibri"/>
              </a:rPr>
              <a:t> </a:t>
            </a:r>
            <a:r>
              <a:rPr sz="2400" dirty="0">
                <a:latin typeface="Calibri"/>
                <a:cs typeface="Calibri"/>
              </a:rPr>
              <a:t>panic</a:t>
            </a:r>
            <a:r>
              <a:rPr sz="2400" spc="-50" dirty="0">
                <a:latin typeface="Calibri"/>
                <a:cs typeface="Calibri"/>
              </a:rPr>
              <a:t> </a:t>
            </a:r>
            <a:r>
              <a:rPr sz="2400" dirty="0">
                <a:latin typeface="Calibri"/>
                <a:cs typeface="Calibri"/>
              </a:rPr>
              <a:t>or</a:t>
            </a:r>
            <a:r>
              <a:rPr sz="2400" spc="-50" dirty="0">
                <a:latin typeface="Calibri"/>
                <a:cs typeface="Calibri"/>
              </a:rPr>
              <a:t> </a:t>
            </a:r>
            <a:r>
              <a:rPr sz="2400" dirty="0">
                <a:latin typeface="Calibri"/>
                <a:cs typeface="Calibri"/>
              </a:rPr>
              <a:t>hurt</a:t>
            </a:r>
            <a:r>
              <a:rPr sz="2400" spc="-60" dirty="0">
                <a:latin typeface="Calibri"/>
                <a:cs typeface="Calibri"/>
              </a:rPr>
              <a:t> </a:t>
            </a:r>
            <a:r>
              <a:rPr sz="2400" dirty="0">
                <a:latin typeface="Calibri"/>
                <a:cs typeface="Calibri"/>
              </a:rPr>
              <a:t>religious</a:t>
            </a:r>
            <a:r>
              <a:rPr sz="2400" spc="-65" dirty="0">
                <a:latin typeface="Calibri"/>
                <a:cs typeface="Calibri"/>
              </a:rPr>
              <a:t> </a:t>
            </a:r>
            <a:r>
              <a:rPr sz="2400" dirty="0">
                <a:latin typeface="Calibri"/>
                <a:cs typeface="Calibri"/>
              </a:rPr>
              <a:t>sentiments</a:t>
            </a:r>
            <a:r>
              <a:rPr sz="2400" spc="-55" dirty="0">
                <a:latin typeface="Calibri"/>
                <a:cs typeface="Calibri"/>
              </a:rPr>
              <a:t> </a:t>
            </a:r>
            <a:r>
              <a:rPr sz="2400" spc="-25" dirty="0">
                <a:latin typeface="Calibri"/>
                <a:cs typeface="Calibri"/>
              </a:rPr>
              <a:t>of </a:t>
            </a:r>
            <a:r>
              <a:rPr sz="2400" dirty="0">
                <a:latin typeface="Calibri"/>
                <a:cs typeface="Calibri"/>
              </a:rPr>
              <a:t>other</a:t>
            </a:r>
            <a:r>
              <a:rPr sz="2400" spc="-65" dirty="0">
                <a:latin typeface="Calibri"/>
                <a:cs typeface="Calibri"/>
              </a:rPr>
              <a:t> </a:t>
            </a:r>
            <a:r>
              <a:rPr sz="2400" dirty="0">
                <a:latin typeface="Calibri"/>
                <a:cs typeface="Calibri"/>
              </a:rPr>
              <a:t>people</a:t>
            </a:r>
            <a:r>
              <a:rPr sz="2400" spc="-60" dirty="0">
                <a:latin typeface="Calibri"/>
                <a:cs typeface="Calibri"/>
              </a:rPr>
              <a:t> </a:t>
            </a:r>
            <a:r>
              <a:rPr sz="2400" dirty="0">
                <a:latin typeface="Calibri"/>
                <a:cs typeface="Calibri"/>
              </a:rPr>
              <a:t>resulting</a:t>
            </a:r>
            <a:r>
              <a:rPr sz="2400" spc="-75" dirty="0">
                <a:latin typeface="Calibri"/>
                <a:cs typeface="Calibri"/>
              </a:rPr>
              <a:t> </a:t>
            </a:r>
            <a:r>
              <a:rPr sz="2400" dirty="0">
                <a:latin typeface="Calibri"/>
                <a:cs typeface="Calibri"/>
              </a:rPr>
              <a:t>into</a:t>
            </a:r>
            <a:r>
              <a:rPr sz="2400" spc="-70" dirty="0">
                <a:latin typeface="Calibri"/>
                <a:cs typeface="Calibri"/>
              </a:rPr>
              <a:t> </a:t>
            </a:r>
            <a:r>
              <a:rPr sz="2400" dirty="0">
                <a:latin typeface="Calibri"/>
                <a:cs typeface="Calibri"/>
              </a:rPr>
              <a:t>clashes</a:t>
            </a:r>
            <a:r>
              <a:rPr sz="2400" spc="-75" dirty="0">
                <a:latin typeface="Calibri"/>
                <a:cs typeface="Calibri"/>
              </a:rPr>
              <a:t> </a:t>
            </a:r>
            <a:r>
              <a:rPr sz="2400" dirty="0">
                <a:latin typeface="Calibri"/>
                <a:cs typeface="Calibri"/>
              </a:rPr>
              <a:t>and</a:t>
            </a:r>
            <a:r>
              <a:rPr sz="2400" spc="-65" dirty="0">
                <a:latin typeface="Calibri"/>
                <a:cs typeface="Calibri"/>
              </a:rPr>
              <a:t> </a:t>
            </a:r>
            <a:r>
              <a:rPr sz="2400" dirty="0">
                <a:latin typeface="Calibri"/>
                <a:cs typeface="Calibri"/>
              </a:rPr>
              <a:t>even</a:t>
            </a:r>
            <a:r>
              <a:rPr sz="2400" spc="-60" dirty="0">
                <a:latin typeface="Calibri"/>
                <a:cs typeface="Calibri"/>
              </a:rPr>
              <a:t> </a:t>
            </a:r>
            <a:r>
              <a:rPr sz="2400" dirty="0">
                <a:latin typeface="Calibri"/>
                <a:cs typeface="Calibri"/>
              </a:rPr>
              <a:t>riots</a:t>
            </a:r>
            <a:r>
              <a:rPr sz="2400" spc="-75" dirty="0">
                <a:latin typeface="Calibri"/>
                <a:cs typeface="Calibri"/>
              </a:rPr>
              <a:t> </a:t>
            </a:r>
            <a:r>
              <a:rPr sz="2400" spc="-20" dirty="0">
                <a:latin typeface="Calibri"/>
                <a:cs typeface="Calibri"/>
              </a:rPr>
              <a:t>etc.</a:t>
            </a:r>
            <a:endParaRPr sz="2400">
              <a:latin typeface="Calibri"/>
              <a:cs typeface="Calibri"/>
            </a:endParaRPr>
          </a:p>
          <a:p>
            <a:pPr>
              <a:lnSpc>
                <a:spcPct val="100000"/>
              </a:lnSpc>
              <a:spcBef>
                <a:spcPts val="1100"/>
              </a:spcBef>
            </a:pPr>
            <a:endParaRPr sz="2400">
              <a:latin typeface="Calibri"/>
              <a:cs typeface="Calibri"/>
            </a:endParaRPr>
          </a:p>
          <a:p>
            <a:pPr marL="355600" marR="33020" indent="-342900">
              <a:lnSpc>
                <a:spcPct val="100000"/>
              </a:lnSpc>
              <a:spcBef>
                <a:spcPts val="5"/>
              </a:spcBef>
              <a:buFont typeface="Arial MT"/>
              <a:buChar char="•"/>
              <a:tabLst>
                <a:tab pos="355600" algn="l"/>
              </a:tabLst>
            </a:pPr>
            <a:r>
              <a:rPr sz="2400" dirty="0">
                <a:latin typeface="Calibri"/>
                <a:cs typeface="Calibri"/>
              </a:rPr>
              <a:t>Spreading</a:t>
            </a:r>
            <a:r>
              <a:rPr sz="2400" spc="-70" dirty="0">
                <a:latin typeface="Calibri"/>
                <a:cs typeface="Calibri"/>
              </a:rPr>
              <a:t> </a:t>
            </a:r>
            <a:r>
              <a:rPr sz="2400" dirty="0">
                <a:latin typeface="Calibri"/>
                <a:cs typeface="Calibri"/>
              </a:rPr>
              <a:t>rumours</a:t>
            </a:r>
            <a:r>
              <a:rPr sz="2400" spc="-45" dirty="0">
                <a:latin typeface="Calibri"/>
                <a:cs typeface="Calibri"/>
              </a:rPr>
              <a:t> </a:t>
            </a:r>
            <a:r>
              <a:rPr sz="2400" dirty="0">
                <a:latin typeface="Calibri"/>
                <a:cs typeface="Calibri"/>
              </a:rPr>
              <a:t>online</a:t>
            </a:r>
            <a:r>
              <a:rPr sz="2400" spc="-40" dirty="0">
                <a:latin typeface="Calibri"/>
                <a:cs typeface="Calibri"/>
              </a:rPr>
              <a:t> </a:t>
            </a:r>
            <a:r>
              <a:rPr sz="2400" dirty="0">
                <a:latin typeface="Calibri"/>
                <a:cs typeface="Calibri"/>
              </a:rPr>
              <a:t>is</a:t>
            </a:r>
            <a:r>
              <a:rPr sz="2400" spc="-60" dirty="0">
                <a:latin typeface="Calibri"/>
                <a:cs typeface="Calibri"/>
              </a:rPr>
              <a:t> </a:t>
            </a:r>
            <a:r>
              <a:rPr sz="2400" dirty="0">
                <a:latin typeface="Calibri"/>
                <a:cs typeface="Calibri"/>
              </a:rPr>
              <a:t>a</a:t>
            </a:r>
            <a:r>
              <a:rPr sz="2400" spc="-45" dirty="0">
                <a:latin typeface="Calibri"/>
                <a:cs typeface="Calibri"/>
              </a:rPr>
              <a:t> </a:t>
            </a:r>
            <a:r>
              <a:rPr sz="2400" dirty="0">
                <a:latin typeface="Calibri"/>
                <a:cs typeface="Calibri"/>
              </a:rPr>
              <a:t>cybercrime</a:t>
            </a:r>
            <a:r>
              <a:rPr sz="2400" spc="-40" dirty="0">
                <a:latin typeface="Calibri"/>
                <a:cs typeface="Calibri"/>
              </a:rPr>
              <a:t> </a:t>
            </a:r>
            <a:r>
              <a:rPr sz="2400" dirty="0">
                <a:latin typeface="Calibri"/>
                <a:cs typeface="Calibri"/>
              </a:rPr>
              <a:t>and</a:t>
            </a:r>
            <a:r>
              <a:rPr sz="2400" spc="-50" dirty="0">
                <a:latin typeface="Calibri"/>
                <a:cs typeface="Calibri"/>
              </a:rPr>
              <a:t> </a:t>
            </a:r>
            <a:r>
              <a:rPr sz="2400" dirty="0">
                <a:latin typeface="Calibri"/>
                <a:cs typeface="Calibri"/>
              </a:rPr>
              <a:t>is</a:t>
            </a:r>
            <a:r>
              <a:rPr sz="2400" spc="-50" dirty="0">
                <a:latin typeface="Calibri"/>
                <a:cs typeface="Calibri"/>
              </a:rPr>
              <a:t> </a:t>
            </a:r>
            <a:r>
              <a:rPr sz="2400" dirty="0">
                <a:latin typeface="Calibri"/>
                <a:cs typeface="Calibri"/>
              </a:rPr>
              <a:t>a</a:t>
            </a:r>
            <a:r>
              <a:rPr sz="2400" spc="-45" dirty="0">
                <a:latin typeface="Calibri"/>
                <a:cs typeface="Calibri"/>
              </a:rPr>
              <a:t> </a:t>
            </a:r>
            <a:r>
              <a:rPr sz="2400" spc="-10" dirty="0">
                <a:latin typeface="Calibri"/>
                <a:cs typeface="Calibri"/>
              </a:rPr>
              <a:t>punishable offence.</a:t>
            </a:r>
            <a:r>
              <a:rPr sz="2400" spc="-35" dirty="0">
                <a:latin typeface="Calibri"/>
                <a:cs typeface="Calibri"/>
              </a:rPr>
              <a:t> </a:t>
            </a:r>
            <a:r>
              <a:rPr sz="2400" dirty="0">
                <a:latin typeface="Calibri"/>
                <a:cs typeface="Calibri"/>
              </a:rPr>
              <a:t>As</a:t>
            </a:r>
            <a:r>
              <a:rPr sz="2400" spc="-45" dirty="0">
                <a:latin typeface="Calibri"/>
                <a:cs typeface="Calibri"/>
              </a:rPr>
              <a:t> </a:t>
            </a:r>
            <a:r>
              <a:rPr sz="2400" dirty="0">
                <a:latin typeface="Calibri"/>
                <a:cs typeface="Calibri"/>
              </a:rPr>
              <a:t>per</a:t>
            </a:r>
            <a:r>
              <a:rPr sz="2400" spc="-35" dirty="0">
                <a:latin typeface="Calibri"/>
                <a:cs typeface="Calibri"/>
              </a:rPr>
              <a:t> </a:t>
            </a:r>
            <a:r>
              <a:rPr sz="2400" dirty="0">
                <a:latin typeface="Calibri"/>
                <a:cs typeface="Calibri"/>
              </a:rPr>
              <a:t>IT</a:t>
            </a:r>
            <a:r>
              <a:rPr sz="2400" spc="-45" dirty="0">
                <a:latin typeface="Calibri"/>
                <a:cs typeface="Calibri"/>
              </a:rPr>
              <a:t> </a:t>
            </a:r>
            <a:r>
              <a:rPr sz="2400" dirty="0">
                <a:latin typeface="Calibri"/>
                <a:cs typeface="Calibri"/>
              </a:rPr>
              <a:t>Act</a:t>
            </a:r>
            <a:r>
              <a:rPr sz="2400" spc="-45" dirty="0">
                <a:latin typeface="Calibri"/>
                <a:cs typeface="Calibri"/>
              </a:rPr>
              <a:t> </a:t>
            </a:r>
            <a:r>
              <a:rPr sz="2400" dirty="0">
                <a:latin typeface="Calibri"/>
                <a:cs typeface="Calibri"/>
              </a:rPr>
              <a:t>of</a:t>
            </a:r>
            <a:r>
              <a:rPr sz="2400" spc="-40" dirty="0">
                <a:latin typeface="Calibri"/>
                <a:cs typeface="Calibri"/>
              </a:rPr>
              <a:t> </a:t>
            </a:r>
            <a:r>
              <a:rPr sz="2400" dirty="0">
                <a:latin typeface="Calibri"/>
                <a:cs typeface="Calibri"/>
              </a:rPr>
              <a:t>India,</a:t>
            </a:r>
            <a:r>
              <a:rPr sz="2400" spc="-35" dirty="0">
                <a:latin typeface="Calibri"/>
                <a:cs typeface="Calibri"/>
              </a:rPr>
              <a:t> </a:t>
            </a:r>
            <a:r>
              <a:rPr sz="2400" dirty="0">
                <a:latin typeface="Calibri"/>
                <a:cs typeface="Calibri"/>
              </a:rPr>
              <a:t>Publishing/circulation</a:t>
            </a:r>
            <a:r>
              <a:rPr sz="2400" spc="-60" dirty="0">
                <a:latin typeface="Calibri"/>
                <a:cs typeface="Calibri"/>
              </a:rPr>
              <a:t> </a:t>
            </a:r>
            <a:r>
              <a:rPr sz="2400" dirty="0">
                <a:latin typeface="Calibri"/>
                <a:cs typeface="Calibri"/>
              </a:rPr>
              <a:t>of</a:t>
            </a:r>
            <a:r>
              <a:rPr sz="2400" spc="-25" dirty="0">
                <a:latin typeface="Calibri"/>
                <a:cs typeface="Calibri"/>
              </a:rPr>
              <a:t> </a:t>
            </a:r>
            <a:r>
              <a:rPr sz="2400" spc="-10" dirty="0">
                <a:latin typeface="Calibri"/>
                <a:cs typeface="Calibri"/>
              </a:rPr>
              <a:t>Rumours, </a:t>
            </a:r>
            <a:r>
              <a:rPr sz="2400" dirty="0">
                <a:latin typeface="Calibri"/>
                <a:cs typeface="Calibri"/>
              </a:rPr>
              <a:t>especially</a:t>
            </a:r>
            <a:r>
              <a:rPr sz="2400" spc="-60" dirty="0">
                <a:latin typeface="Calibri"/>
                <a:cs typeface="Calibri"/>
              </a:rPr>
              <a:t> </a:t>
            </a:r>
            <a:r>
              <a:rPr sz="2400" dirty="0">
                <a:latin typeface="Calibri"/>
                <a:cs typeface="Calibri"/>
              </a:rPr>
              <a:t>hurting</a:t>
            </a:r>
            <a:r>
              <a:rPr sz="2400" spc="-70" dirty="0">
                <a:latin typeface="Calibri"/>
                <a:cs typeface="Calibri"/>
              </a:rPr>
              <a:t> </a:t>
            </a:r>
            <a:r>
              <a:rPr sz="2400" dirty="0">
                <a:latin typeface="Calibri"/>
                <a:cs typeface="Calibri"/>
              </a:rPr>
              <a:t>religious</a:t>
            </a:r>
            <a:r>
              <a:rPr sz="2400" spc="-75" dirty="0">
                <a:latin typeface="Calibri"/>
                <a:cs typeface="Calibri"/>
              </a:rPr>
              <a:t> </a:t>
            </a:r>
            <a:r>
              <a:rPr sz="2400" dirty="0">
                <a:latin typeface="Calibri"/>
                <a:cs typeface="Calibri"/>
              </a:rPr>
              <a:t>sentiments</a:t>
            </a:r>
            <a:r>
              <a:rPr sz="2400" spc="-60" dirty="0">
                <a:latin typeface="Calibri"/>
                <a:cs typeface="Calibri"/>
              </a:rPr>
              <a:t> </a:t>
            </a:r>
            <a:r>
              <a:rPr sz="2400" dirty="0">
                <a:latin typeface="Calibri"/>
                <a:cs typeface="Calibri"/>
              </a:rPr>
              <a:t>is</a:t>
            </a:r>
            <a:r>
              <a:rPr sz="2400" spc="-70" dirty="0">
                <a:latin typeface="Calibri"/>
                <a:cs typeface="Calibri"/>
              </a:rPr>
              <a:t> </a:t>
            </a:r>
            <a:r>
              <a:rPr sz="2400" dirty="0">
                <a:latin typeface="Calibri"/>
                <a:cs typeface="Calibri"/>
              </a:rPr>
              <a:t>a</a:t>
            </a:r>
            <a:r>
              <a:rPr sz="2400" spc="-60" dirty="0">
                <a:latin typeface="Calibri"/>
                <a:cs typeface="Calibri"/>
              </a:rPr>
              <a:t> </a:t>
            </a:r>
            <a:r>
              <a:rPr sz="2400" dirty="0">
                <a:latin typeface="Calibri"/>
                <a:cs typeface="Calibri"/>
              </a:rPr>
              <a:t>cybercrime</a:t>
            </a:r>
            <a:r>
              <a:rPr sz="2400" spc="-70" dirty="0">
                <a:latin typeface="Calibri"/>
                <a:cs typeface="Calibri"/>
              </a:rPr>
              <a:t> </a:t>
            </a:r>
            <a:r>
              <a:rPr sz="2400" dirty="0">
                <a:latin typeface="Calibri"/>
                <a:cs typeface="Calibri"/>
              </a:rPr>
              <a:t>and</a:t>
            </a:r>
            <a:r>
              <a:rPr sz="2400" spc="-65" dirty="0">
                <a:latin typeface="Calibri"/>
                <a:cs typeface="Calibri"/>
              </a:rPr>
              <a:t> </a:t>
            </a:r>
            <a:r>
              <a:rPr sz="2400" dirty="0">
                <a:latin typeface="Calibri"/>
                <a:cs typeface="Calibri"/>
              </a:rPr>
              <a:t>may</a:t>
            </a:r>
            <a:r>
              <a:rPr sz="2400" spc="-75" dirty="0">
                <a:latin typeface="Calibri"/>
                <a:cs typeface="Calibri"/>
              </a:rPr>
              <a:t> </a:t>
            </a:r>
            <a:r>
              <a:rPr sz="2400" spc="-10" dirty="0">
                <a:latin typeface="Calibri"/>
                <a:cs typeface="Calibri"/>
              </a:rPr>
              <a:t>invite </a:t>
            </a:r>
            <a:r>
              <a:rPr sz="2400" dirty="0">
                <a:latin typeface="Calibri"/>
                <a:cs typeface="Calibri"/>
              </a:rPr>
              <a:t>a</a:t>
            </a:r>
            <a:r>
              <a:rPr sz="2400" spc="-60" dirty="0">
                <a:latin typeface="Calibri"/>
                <a:cs typeface="Calibri"/>
              </a:rPr>
              <a:t> </a:t>
            </a:r>
            <a:r>
              <a:rPr sz="2400" dirty="0">
                <a:latin typeface="Calibri"/>
                <a:cs typeface="Calibri"/>
              </a:rPr>
              <a:t>fine</a:t>
            </a:r>
            <a:r>
              <a:rPr sz="2400" spc="-50" dirty="0">
                <a:latin typeface="Calibri"/>
                <a:cs typeface="Calibri"/>
              </a:rPr>
              <a:t> </a:t>
            </a:r>
            <a:r>
              <a:rPr sz="2400" dirty="0">
                <a:latin typeface="Calibri"/>
                <a:cs typeface="Calibri"/>
              </a:rPr>
              <a:t>with</a:t>
            </a:r>
            <a:r>
              <a:rPr sz="2400" spc="-75" dirty="0">
                <a:latin typeface="Calibri"/>
                <a:cs typeface="Calibri"/>
              </a:rPr>
              <a:t> </a:t>
            </a:r>
            <a:r>
              <a:rPr sz="2400" dirty="0">
                <a:latin typeface="Calibri"/>
                <a:cs typeface="Calibri"/>
              </a:rPr>
              <a:t>imprisonment</a:t>
            </a:r>
            <a:r>
              <a:rPr sz="2400" spc="-60" dirty="0">
                <a:latin typeface="Calibri"/>
                <a:cs typeface="Calibri"/>
              </a:rPr>
              <a:t> </a:t>
            </a:r>
            <a:r>
              <a:rPr sz="2400" dirty="0">
                <a:latin typeface="Calibri"/>
                <a:cs typeface="Calibri"/>
              </a:rPr>
              <a:t>extendable</a:t>
            </a:r>
            <a:r>
              <a:rPr sz="2400" spc="-35" dirty="0">
                <a:latin typeface="Calibri"/>
                <a:cs typeface="Calibri"/>
              </a:rPr>
              <a:t> </a:t>
            </a:r>
            <a:r>
              <a:rPr sz="2400" dirty="0">
                <a:latin typeface="Calibri"/>
                <a:cs typeface="Calibri"/>
              </a:rPr>
              <a:t>upto</a:t>
            </a:r>
            <a:r>
              <a:rPr sz="2400" spc="-60" dirty="0">
                <a:latin typeface="Calibri"/>
                <a:cs typeface="Calibri"/>
              </a:rPr>
              <a:t> </a:t>
            </a:r>
            <a:r>
              <a:rPr sz="2400" dirty="0">
                <a:latin typeface="Calibri"/>
                <a:cs typeface="Calibri"/>
              </a:rPr>
              <a:t>3</a:t>
            </a:r>
            <a:r>
              <a:rPr sz="2400" spc="-65" dirty="0">
                <a:latin typeface="Calibri"/>
                <a:cs typeface="Calibri"/>
              </a:rPr>
              <a:t> </a:t>
            </a:r>
            <a:r>
              <a:rPr sz="2400" spc="-10" dirty="0">
                <a:latin typeface="Calibri"/>
                <a:cs typeface="Calibri"/>
              </a:rPr>
              <a:t>years.</a:t>
            </a:r>
            <a:endParaRPr sz="2400">
              <a:latin typeface="Calibri"/>
              <a:cs typeface="Calibri"/>
            </a:endParaRPr>
          </a:p>
        </p:txBody>
      </p:sp>
      <p:pic>
        <p:nvPicPr>
          <p:cNvPr id="6" name="object 6"/>
          <p:cNvPicPr/>
          <p:nvPr/>
        </p:nvPicPr>
        <p:blipFill>
          <a:blip r:embed="rId2" cstate="print"/>
          <a:stretch>
            <a:fillRect/>
          </a:stretch>
        </p:blipFill>
        <p:spPr>
          <a:xfrm>
            <a:off x="307975" y="1447800"/>
            <a:ext cx="3578225" cy="1676400"/>
          </a:xfrm>
          <a:prstGeom prst="rect">
            <a:avLst/>
          </a:prstGeom>
        </p:spPr>
      </p:pic>
      <p:pic>
        <p:nvPicPr>
          <p:cNvPr id="7" name="object 7"/>
          <p:cNvPicPr/>
          <p:nvPr/>
        </p:nvPicPr>
        <p:blipFill>
          <a:blip r:embed="rId3" cstate="print"/>
          <a:stretch>
            <a:fillRect/>
          </a:stretch>
        </p:blipFill>
        <p:spPr>
          <a:xfrm>
            <a:off x="5181600" y="1447800"/>
            <a:ext cx="3762375" cy="17526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76200"/>
            <a:ext cx="8229600" cy="1113155"/>
          </a:xfrm>
          <a:custGeom>
            <a:avLst/>
            <a:gdLst/>
            <a:ahLst/>
            <a:cxnLst/>
            <a:rect l="l" t="t" r="r" b="b"/>
            <a:pathLst>
              <a:path w="8229600" h="1113155">
                <a:moveTo>
                  <a:pt x="0" y="1112774"/>
                </a:moveTo>
                <a:lnTo>
                  <a:pt x="8229600" y="1112774"/>
                </a:lnTo>
                <a:lnTo>
                  <a:pt x="8229600" y="0"/>
                </a:lnTo>
                <a:lnTo>
                  <a:pt x="0" y="0"/>
                </a:lnTo>
                <a:lnTo>
                  <a:pt x="0" y="1112774"/>
                </a:lnTo>
                <a:close/>
              </a:path>
            </a:pathLst>
          </a:custGeom>
          <a:solidFill>
            <a:srgbClr val="FFFF00"/>
          </a:solidFill>
        </p:spPr>
        <p:txBody>
          <a:bodyPr wrap="square" lIns="0" tIns="0" rIns="0" bIns="0" rtlCol="0"/>
          <a:lstStyle/>
          <a:p>
            <a:endParaRPr/>
          </a:p>
        </p:txBody>
      </p:sp>
      <p:sp>
        <p:nvSpPr>
          <p:cNvPr id="3" name="object 3"/>
          <p:cNvSpPr txBox="1">
            <a:spLocks noGrp="1"/>
          </p:cNvSpPr>
          <p:nvPr>
            <p:ph type="title"/>
          </p:nvPr>
        </p:nvSpPr>
        <p:spPr>
          <a:xfrm>
            <a:off x="1043432" y="98552"/>
            <a:ext cx="7052309" cy="939800"/>
          </a:xfrm>
          <a:prstGeom prst="rect">
            <a:avLst/>
          </a:prstGeom>
        </p:spPr>
        <p:txBody>
          <a:bodyPr vert="horz" wrap="square" lIns="0" tIns="12700" rIns="0" bIns="0" rtlCol="0">
            <a:spAutoFit/>
          </a:bodyPr>
          <a:lstStyle/>
          <a:p>
            <a:pPr marL="12700">
              <a:lnSpc>
                <a:spcPct val="100000"/>
              </a:lnSpc>
              <a:spcBef>
                <a:spcPts val="100"/>
              </a:spcBef>
            </a:pPr>
            <a:r>
              <a:rPr sz="6000" i="1" u="sng" spc="-300" dirty="0">
                <a:solidFill>
                  <a:srgbClr val="6F2F9F"/>
                </a:solidFill>
                <a:uFill>
                  <a:solidFill>
                    <a:srgbClr val="6F2F9F"/>
                  </a:solidFill>
                </a:uFill>
                <a:latin typeface="Verdana"/>
                <a:cs typeface="Verdana"/>
              </a:rPr>
              <a:t>CYBER</a:t>
            </a:r>
            <a:r>
              <a:rPr sz="6000" i="1" u="sng" spc="-10" dirty="0">
                <a:solidFill>
                  <a:srgbClr val="6F2F9F"/>
                </a:solidFill>
                <a:uFill>
                  <a:solidFill>
                    <a:srgbClr val="6F2F9F"/>
                  </a:solidFill>
                </a:uFill>
                <a:latin typeface="Verdana"/>
                <a:cs typeface="Verdana"/>
              </a:rPr>
              <a:t> </a:t>
            </a:r>
            <a:r>
              <a:rPr sz="6000" i="1" u="sng" spc="-315" dirty="0">
                <a:solidFill>
                  <a:srgbClr val="6F2F9F"/>
                </a:solidFill>
                <a:uFill>
                  <a:solidFill>
                    <a:srgbClr val="6F2F9F"/>
                  </a:solidFill>
                </a:uFill>
                <a:latin typeface="Verdana"/>
                <a:cs typeface="Verdana"/>
              </a:rPr>
              <a:t>STALKING</a:t>
            </a:r>
            <a:endParaRPr sz="6000">
              <a:latin typeface="Verdana"/>
              <a:cs typeface="Verdana"/>
            </a:endParaRPr>
          </a:p>
        </p:txBody>
      </p:sp>
      <p:sp>
        <p:nvSpPr>
          <p:cNvPr id="4" name="object 4"/>
          <p:cNvSpPr/>
          <p:nvPr/>
        </p:nvSpPr>
        <p:spPr>
          <a:xfrm>
            <a:off x="0" y="1188974"/>
            <a:ext cx="9144000" cy="4526280"/>
          </a:xfrm>
          <a:custGeom>
            <a:avLst/>
            <a:gdLst/>
            <a:ahLst/>
            <a:cxnLst/>
            <a:rect l="l" t="t" r="r" b="b"/>
            <a:pathLst>
              <a:path w="9144000" h="4526280">
                <a:moveTo>
                  <a:pt x="9144000" y="0"/>
                </a:moveTo>
                <a:lnTo>
                  <a:pt x="0" y="0"/>
                </a:lnTo>
                <a:lnTo>
                  <a:pt x="0" y="4526026"/>
                </a:lnTo>
                <a:lnTo>
                  <a:pt x="9144000" y="4526026"/>
                </a:lnTo>
                <a:lnTo>
                  <a:pt x="9144000" y="0"/>
                </a:lnTo>
                <a:close/>
              </a:path>
            </a:pathLst>
          </a:custGeom>
          <a:solidFill>
            <a:srgbClr val="FFFFCC"/>
          </a:solidFill>
        </p:spPr>
        <p:txBody>
          <a:bodyPr wrap="square" lIns="0" tIns="0" rIns="0" bIns="0" rtlCol="0"/>
          <a:lstStyle/>
          <a:p>
            <a:endParaRPr/>
          </a:p>
        </p:txBody>
      </p:sp>
      <p:sp>
        <p:nvSpPr>
          <p:cNvPr id="5" name="object 5"/>
          <p:cNvSpPr txBox="1"/>
          <p:nvPr/>
        </p:nvSpPr>
        <p:spPr>
          <a:xfrm>
            <a:off x="78739" y="1202435"/>
            <a:ext cx="8896985" cy="5439410"/>
          </a:xfrm>
          <a:prstGeom prst="rect">
            <a:avLst/>
          </a:prstGeom>
        </p:spPr>
        <p:txBody>
          <a:bodyPr vert="horz" wrap="square" lIns="0" tIns="12700" rIns="0" bIns="0" rtlCol="0">
            <a:spAutoFit/>
          </a:bodyPr>
          <a:lstStyle/>
          <a:p>
            <a:pPr marL="355600" marR="555625" indent="-342900">
              <a:lnSpc>
                <a:spcPct val="100000"/>
              </a:lnSpc>
              <a:spcBef>
                <a:spcPts val="100"/>
              </a:spcBef>
            </a:pPr>
            <a:r>
              <a:rPr sz="2400" b="1" dirty="0">
                <a:latin typeface="Calibri"/>
                <a:cs typeface="Calibri"/>
              </a:rPr>
              <a:t>Cyber</a:t>
            </a:r>
            <a:r>
              <a:rPr sz="2400" b="1" spc="-50" dirty="0">
                <a:latin typeface="Calibri"/>
                <a:cs typeface="Calibri"/>
              </a:rPr>
              <a:t> </a:t>
            </a:r>
            <a:r>
              <a:rPr sz="2400" b="1" dirty="0">
                <a:latin typeface="Calibri"/>
                <a:cs typeface="Calibri"/>
              </a:rPr>
              <a:t>stalking</a:t>
            </a:r>
            <a:r>
              <a:rPr sz="2400" b="1" spc="-50" dirty="0">
                <a:latin typeface="Calibri"/>
                <a:cs typeface="Calibri"/>
              </a:rPr>
              <a:t> </a:t>
            </a:r>
            <a:r>
              <a:rPr sz="2400" b="1" dirty="0">
                <a:latin typeface="Calibri"/>
                <a:cs typeface="Calibri"/>
              </a:rPr>
              <a:t>is</a:t>
            </a:r>
            <a:r>
              <a:rPr sz="2400" b="1" spc="-45" dirty="0">
                <a:latin typeface="Calibri"/>
                <a:cs typeface="Calibri"/>
              </a:rPr>
              <a:t> </a:t>
            </a:r>
            <a:r>
              <a:rPr sz="2400" b="1" dirty="0">
                <a:latin typeface="Calibri"/>
                <a:cs typeface="Calibri"/>
              </a:rPr>
              <a:t>a</a:t>
            </a:r>
            <a:r>
              <a:rPr sz="2400" b="1" spc="-45" dirty="0">
                <a:latin typeface="Calibri"/>
                <a:cs typeface="Calibri"/>
              </a:rPr>
              <a:t> </a:t>
            </a:r>
            <a:r>
              <a:rPr sz="2400" b="1" dirty="0">
                <a:latin typeface="Calibri"/>
                <a:cs typeface="Calibri"/>
              </a:rPr>
              <a:t>kind</a:t>
            </a:r>
            <a:r>
              <a:rPr sz="2400" b="1" spc="-55" dirty="0">
                <a:latin typeface="Calibri"/>
                <a:cs typeface="Calibri"/>
              </a:rPr>
              <a:t> </a:t>
            </a:r>
            <a:r>
              <a:rPr sz="2400" b="1" dirty="0">
                <a:latin typeface="Calibri"/>
                <a:cs typeface="Calibri"/>
              </a:rPr>
              <a:t>of</a:t>
            </a:r>
            <a:r>
              <a:rPr sz="2400" b="1" spc="-50" dirty="0">
                <a:latin typeface="Calibri"/>
                <a:cs typeface="Calibri"/>
              </a:rPr>
              <a:t> </a:t>
            </a:r>
            <a:r>
              <a:rPr sz="2400" b="1" dirty="0">
                <a:latin typeface="Calibri"/>
                <a:cs typeface="Calibri"/>
              </a:rPr>
              <a:t>online</a:t>
            </a:r>
            <a:r>
              <a:rPr sz="2400" b="1" spc="-60" dirty="0">
                <a:latin typeface="Calibri"/>
                <a:cs typeface="Calibri"/>
              </a:rPr>
              <a:t> </a:t>
            </a:r>
            <a:r>
              <a:rPr sz="2400" b="1" spc="-10" dirty="0">
                <a:latin typeface="Calibri"/>
                <a:cs typeface="Calibri"/>
              </a:rPr>
              <a:t>harassment</a:t>
            </a:r>
            <a:r>
              <a:rPr sz="2400" b="1" spc="-30" dirty="0">
                <a:latin typeface="Calibri"/>
                <a:cs typeface="Calibri"/>
              </a:rPr>
              <a:t> </a:t>
            </a:r>
            <a:r>
              <a:rPr sz="2400" b="1" dirty="0">
                <a:latin typeface="Calibri"/>
                <a:cs typeface="Calibri"/>
              </a:rPr>
              <a:t>wherein</a:t>
            </a:r>
            <a:r>
              <a:rPr sz="2400" b="1" spc="-45" dirty="0">
                <a:latin typeface="Calibri"/>
                <a:cs typeface="Calibri"/>
              </a:rPr>
              <a:t> </a:t>
            </a:r>
            <a:r>
              <a:rPr sz="2400" b="1" dirty="0">
                <a:latin typeface="Calibri"/>
                <a:cs typeface="Calibri"/>
              </a:rPr>
              <a:t>the</a:t>
            </a:r>
            <a:r>
              <a:rPr sz="2400" b="1" spc="-50" dirty="0">
                <a:latin typeface="Calibri"/>
                <a:cs typeface="Calibri"/>
              </a:rPr>
              <a:t> </a:t>
            </a:r>
            <a:r>
              <a:rPr sz="2400" b="1" dirty="0">
                <a:latin typeface="Calibri"/>
                <a:cs typeface="Calibri"/>
              </a:rPr>
              <a:t>victim</a:t>
            </a:r>
            <a:r>
              <a:rPr sz="2400" b="1" spc="-50" dirty="0">
                <a:latin typeface="Calibri"/>
                <a:cs typeface="Calibri"/>
              </a:rPr>
              <a:t> </a:t>
            </a:r>
            <a:r>
              <a:rPr sz="2400" b="1" spc="-25" dirty="0">
                <a:latin typeface="Calibri"/>
                <a:cs typeface="Calibri"/>
              </a:rPr>
              <a:t>is </a:t>
            </a:r>
            <a:r>
              <a:rPr sz="2400" b="1" dirty="0">
                <a:latin typeface="Calibri"/>
                <a:cs typeface="Calibri"/>
              </a:rPr>
              <a:t>subjected</a:t>
            </a:r>
            <a:r>
              <a:rPr sz="2400" b="1" spc="-55" dirty="0">
                <a:latin typeface="Calibri"/>
                <a:cs typeface="Calibri"/>
              </a:rPr>
              <a:t> </a:t>
            </a:r>
            <a:r>
              <a:rPr sz="2400" b="1" dirty="0">
                <a:latin typeface="Calibri"/>
                <a:cs typeface="Calibri"/>
              </a:rPr>
              <a:t>to</a:t>
            </a:r>
            <a:r>
              <a:rPr sz="2400" b="1" spc="-50" dirty="0">
                <a:latin typeface="Calibri"/>
                <a:cs typeface="Calibri"/>
              </a:rPr>
              <a:t> </a:t>
            </a:r>
            <a:r>
              <a:rPr sz="2400" b="1" dirty="0">
                <a:latin typeface="Calibri"/>
                <a:cs typeface="Calibri"/>
              </a:rPr>
              <a:t>a</a:t>
            </a:r>
            <a:r>
              <a:rPr sz="2400" b="1" spc="-60" dirty="0">
                <a:latin typeface="Calibri"/>
                <a:cs typeface="Calibri"/>
              </a:rPr>
              <a:t> </a:t>
            </a:r>
            <a:r>
              <a:rPr sz="2400" b="1" spc="-10" dirty="0">
                <a:latin typeface="Calibri"/>
                <a:cs typeface="Calibri"/>
              </a:rPr>
              <a:t>barrage</a:t>
            </a:r>
            <a:r>
              <a:rPr sz="2400" b="1" spc="-55" dirty="0">
                <a:latin typeface="Calibri"/>
                <a:cs typeface="Calibri"/>
              </a:rPr>
              <a:t> </a:t>
            </a:r>
            <a:r>
              <a:rPr sz="2400" b="1" dirty="0">
                <a:latin typeface="Calibri"/>
                <a:cs typeface="Calibri"/>
              </a:rPr>
              <a:t>of</a:t>
            </a:r>
            <a:r>
              <a:rPr sz="2400" b="1" spc="-55" dirty="0">
                <a:latin typeface="Calibri"/>
                <a:cs typeface="Calibri"/>
              </a:rPr>
              <a:t> </a:t>
            </a:r>
            <a:r>
              <a:rPr sz="2400" b="1" dirty="0">
                <a:latin typeface="Calibri"/>
                <a:cs typeface="Calibri"/>
              </a:rPr>
              <a:t>online</a:t>
            </a:r>
            <a:r>
              <a:rPr sz="2400" b="1" spc="-55" dirty="0">
                <a:latin typeface="Calibri"/>
                <a:cs typeface="Calibri"/>
              </a:rPr>
              <a:t> </a:t>
            </a:r>
            <a:r>
              <a:rPr sz="2400" b="1" spc="-10" dirty="0">
                <a:latin typeface="Calibri"/>
                <a:cs typeface="Calibri"/>
              </a:rPr>
              <a:t>messages</a:t>
            </a:r>
            <a:r>
              <a:rPr sz="2400" b="1" spc="-45" dirty="0">
                <a:latin typeface="Calibri"/>
                <a:cs typeface="Calibri"/>
              </a:rPr>
              <a:t> </a:t>
            </a:r>
            <a:r>
              <a:rPr sz="2400" b="1" dirty="0">
                <a:latin typeface="Calibri"/>
                <a:cs typeface="Calibri"/>
              </a:rPr>
              <a:t>and</a:t>
            </a:r>
            <a:r>
              <a:rPr sz="2400" b="1" spc="-50" dirty="0">
                <a:latin typeface="Calibri"/>
                <a:cs typeface="Calibri"/>
              </a:rPr>
              <a:t> </a:t>
            </a:r>
            <a:r>
              <a:rPr sz="2400" b="1" spc="-10" dirty="0">
                <a:latin typeface="Calibri"/>
                <a:cs typeface="Calibri"/>
              </a:rPr>
              <a:t>emails.</a:t>
            </a:r>
            <a:endParaRPr sz="2400">
              <a:latin typeface="Calibri"/>
              <a:cs typeface="Calibri"/>
            </a:endParaRPr>
          </a:p>
          <a:p>
            <a:pPr marL="355600" marR="261620" indent="-342900">
              <a:lnSpc>
                <a:spcPct val="100000"/>
              </a:lnSpc>
              <a:spcBef>
                <a:spcPts val="575"/>
              </a:spcBef>
            </a:pPr>
            <a:r>
              <a:rPr sz="2400" b="1" dirty="0">
                <a:latin typeface="Calibri"/>
                <a:cs typeface="Calibri"/>
              </a:rPr>
              <a:t>The</a:t>
            </a:r>
            <a:r>
              <a:rPr sz="2400" b="1" spc="-55" dirty="0">
                <a:latin typeface="Calibri"/>
                <a:cs typeface="Calibri"/>
              </a:rPr>
              <a:t> </a:t>
            </a:r>
            <a:r>
              <a:rPr sz="2400" b="1" spc="-10" dirty="0">
                <a:latin typeface="Calibri"/>
                <a:cs typeface="Calibri"/>
              </a:rPr>
              <a:t>repeated</a:t>
            </a:r>
            <a:r>
              <a:rPr sz="2400" b="1" spc="-30" dirty="0">
                <a:latin typeface="Calibri"/>
                <a:cs typeface="Calibri"/>
              </a:rPr>
              <a:t> </a:t>
            </a:r>
            <a:r>
              <a:rPr sz="2400" b="1" dirty="0">
                <a:latin typeface="Calibri"/>
                <a:cs typeface="Calibri"/>
              </a:rPr>
              <a:t>use</a:t>
            </a:r>
            <a:r>
              <a:rPr sz="2400" b="1" spc="-55" dirty="0">
                <a:latin typeface="Calibri"/>
                <a:cs typeface="Calibri"/>
              </a:rPr>
              <a:t> </a:t>
            </a:r>
            <a:r>
              <a:rPr sz="2400" b="1" dirty="0">
                <a:latin typeface="Calibri"/>
                <a:cs typeface="Calibri"/>
              </a:rPr>
              <a:t>of</a:t>
            </a:r>
            <a:r>
              <a:rPr sz="2400" b="1" spc="-55" dirty="0">
                <a:latin typeface="Calibri"/>
                <a:cs typeface="Calibri"/>
              </a:rPr>
              <a:t> </a:t>
            </a:r>
            <a:r>
              <a:rPr sz="2400" b="1" spc="-10" dirty="0">
                <a:latin typeface="Calibri"/>
                <a:cs typeface="Calibri"/>
              </a:rPr>
              <a:t>electronic</a:t>
            </a:r>
            <a:r>
              <a:rPr sz="2400" b="1" spc="-50" dirty="0">
                <a:latin typeface="Calibri"/>
                <a:cs typeface="Calibri"/>
              </a:rPr>
              <a:t> </a:t>
            </a:r>
            <a:r>
              <a:rPr sz="2400" b="1" spc="-10" dirty="0">
                <a:latin typeface="Calibri"/>
                <a:cs typeface="Calibri"/>
              </a:rPr>
              <a:t>communications</a:t>
            </a:r>
            <a:r>
              <a:rPr sz="2400" b="1" spc="-60" dirty="0">
                <a:latin typeface="Calibri"/>
                <a:cs typeface="Calibri"/>
              </a:rPr>
              <a:t> </a:t>
            </a:r>
            <a:r>
              <a:rPr sz="2400" b="1" dirty="0">
                <a:latin typeface="Calibri"/>
                <a:cs typeface="Calibri"/>
              </a:rPr>
              <a:t>to</a:t>
            </a:r>
            <a:r>
              <a:rPr sz="2400" b="1" spc="-45" dirty="0">
                <a:latin typeface="Calibri"/>
                <a:cs typeface="Calibri"/>
              </a:rPr>
              <a:t> </a:t>
            </a:r>
            <a:r>
              <a:rPr sz="2400" b="1" dirty="0">
                <a:latin typeface="Calibri"/>
                <a:cs typeface="Calibri"/>
              </a:rPr>
              <a:t>harass</a:t>
            </a:r>
            <a:r>
              <a:rPr sz="2400" b="1" spc="-45" dirty="0">
                <a:latin typeface="Calibri"/>
                <a:cs typeface="Calibri"/>
              </a:rPr>
              <a:t> </a:t>
            </a:r>
            <a:r>
              <a:rPr sz="2400" b="1" dirty="0">
                <a:latin typeface="Calibri"/>
                <a:cs typeface="Calibri"/>
              </a:rPr>
              <a:t>or</a:t>
            </a:r>
            <a:r>
              <a:rPr sz="2400" b="1" spc="-60" dirty="0">
                <a:latin typeface="Calibri"/>
                <a:cs typeface="Calibri"/>
              </a:rPr>
              <a:t> </a:t>
            </a:r>
            <a:r>
              <a:rPr sz="2400" b="1" spc="-10" dirty="0">
                <a:latin typeface="Calibri"/>
                <a:cs typeface="Calibri"/>
              </a:rPr>
              <a:t>frighten </a:t>
            </a:r>
            <a:r>
              <a:rPr sz="2400" b="1" dirty="0">
                <a:latin typeface="Calibri"/>
                <a:cs typeface="Calibri"/>
              </a:rPr>
              <a:t>someone,</a:t>
            </a:r>
            <a:r>
              <a:rPr sz="2400" b="1" spc="-85" dirty="0">
                <a:latin typeface="Calibri"/>
                <a:cs typeface="Calibri"/>
              </a:rPr>
              <a:t> </a:t>
            </a:r>
            <a:r>
              <a:rPr sz="2400" b="1" dirty="0">
                <a:latin typeface="Calibri"/>
                <a:cs typeface="Calibri"/>
              </a:rPr>
              <a:t>for</a:t>
            </a:r>
            <a:r>
              <a:rPr sz="2400" b="1" spc="-95" dirty="0">
                <a:latin typeface="Calibri"/>
                <a:cs typeface="Calibri"/>
              </a:rPr>
              <a:t> </a:t>
            </a:r>
            <a:r>
              <a:rPr sz="2400" b="1" spc="-10" dirty="0">
                <a:latin typeface="Calibri"/>
                <a:cs typeface="Calibri"/>
              </a:rPr>
              <a:t>example</a:t>
            </a:r>
            <a:r>
              <a:rPr sz="2400" b="1" spc="-95" dirty="0">
                <a:latin typeface="Calibri"/>
                <a:cs typeface="Calibri"/>
              </a:rPr>
              <a:t> </a:t>
            </a:r>
            <a:r>
              <a:rPr sz="2400" b="1" dirty="0">
                <a:latin typeface="Calibri"/>
                <a:cs typeface="Calibri"/>
              </a:rPr>
              <a:t>by</a:t>
            </a:r>
            <a:r>
              <a:rPr sz="2400" b="1" spc="-85" dirty="0">
                <a:latin typeface="Calibri"/>
                <a:cs typeface="Calibri"/>
              </a:rPr>
              <a:t> </a:t>
            </a:r>
            <a:r>
              <a:rPr sz="2400" b="1" dirty="0">
                <a:latin typeface="Calibri"/>
                <a:cs typeface="Calibri"/>
              </a:rPr>
              <a:t>sending</a:t>
            </a:r>
            <a:r>
              <a:rPr sz="2400" b="1" spc="-95" dirty="0">
                <a:latin typeface="Calibri"/>
                <a:cs typeface="Calibri"/>
              </a:rPr>
              <a:t> </a:t>
            </a:r>
            <a:r>
              <a:rPr sz="2400" b="1" spc="-10" dirty="0">
                <a:latin typeface="Calibri"/>
                <a:cs typeface="Calibri"/>
              </a:rPr>
              <a:t>threatening</a:t>
            </a:r>
            <a:r>
              <a:rPr sz="2400" b="1" spc="-80" dirty="0">
                <a:latin typeface="Calibri"/>
                <a:cs typeface="Calibri"/>
              </a:rPr>
              <a:t> </a:t>
            </a:r>
            <a:r>
              <a:rPr sz="2400" b="1" spc="-10" dirty="0">
                <a:latin typeface="Calibri"/>
                <a:cs typeface="Calibri"/>
              </a:rPr>
              <a:t>mails.</a:t>
            </a:r>
            <a:endParaRPr sz="2400">
              <a:latin typeface="Calibri"/>
              <a:cs typeface="Calibri"/>
            </a:endParaRPr>
          </a:p>
          <a:p>
            <a:pPr marL="12700">
              <a:lnSpc>
                <a:spcPct val="100000"/>
              </a:lnSpc>
              <a:spcBef>
                <a:spcPts val="575"/>
              </a:spcBef>
            </a:pPr>
            <a:r>
              <a:rPr sz="2400" b="1" i="1" u="sng" spc="-10" dirty="0">
                <a:uFill>
                  <a:solidFill>
                    <a:srgbClr val="000000"/>
                  </a:solidFill>
                </a:uFill>
                <a:latin typeface="Calibri"/>
                <a:cs typeface="Calibri"/>
              </a:rPr>
              <a:t>Cyberstalkers</a:t>
            </a:r>
            <a:r>
              <a:rPr sz="2400" b="1" i="1" u="sng" spc="-50" dirty="0">
                <a:uFill>
                  <a:solidFill>
                    <a:srgbClr val="000000"/>
                  </a:solidFill>
                </a:uFill>
                <a:latin typeface="Calibri"/>
                <a:cs typeface="Calibri"/>
              </a:rPr>
              <a:t> </a:t>
            </a:r>
            <a:r>
              <a:rPr sz="2400" b="1" i="1" u="sng" dirty="0">
                <a:uFill>
                  <a:solidFill>
                    <a:srgbClr val="000000"/>
                  </a:solidFill>
                </a:uFill>
                <a:latin typeface="Calibri"/>
                <a:cs typeface="Calibri"/>
              </a:rPr>
              <a:t>commonly</a:t>
            </a:r>
            <a:r>
              <a:rPr sz="2400" b="1" i="1" u="sng" spc="-85" dirty="0">
                <a:uFill>
                  <a:solidFill>
                    <a:srgbClr val="000000"/>
                  </a:solidFill>
                </a:uFill>
                <a:latin typeface="Calibri"/>
                <a:cs typeface="Calibri"/>
              </a:rPr>
              <a:t> </a:t>
            </a:r>
            <a:r>
              <a:rPr sz="2400" b="1" i="1" u="sng" dirty="0">
                <a:uFill>
                  <a:solidFill>
                    <a:srgbClr val="000000"/>
                  </a:solidFill>
                </a:uFill>
                <a:latin typeface="Calibri"/>
                <a:cs typeface="Calibri"/>
              </a:rPr>
              <a:t>have</a:t>
            </a:r>
            <a:r>
              <a:rPr sz="2400" b="1" i="1" u="sng" spc="-70" dirty="0">
                <a:uFill>
                  <a:solidFill>
                    <a:srgbClr val="000000"/>
                  </a:solidFill>
                </a:uFill>
                <a:latin typeface="Calibri"/>
                <a:cs typeface="Calibri"/>
              </a:rPr>
              <a:t> </a:t>
            </a:r>
            <a:r>
              <a:rPr sz="2400" b="1" i="1" u="sng" dirty="0">
                <a:uFill>
                  <a:solidFill>
                    <a:srgbClr val="000000"/>
                  </a:solidFill>
                </a:uFill>
                <a:latin typeface="Calibri"/>
                <a:cs typeface="Calibri"/>
              </a:rPr>
              <a:t>four</a:t>
            </a:r>
            <a:r>
              <a:rPr sz="2400" b="1" i="1" u="sng" spc="-60" dirty="0">
                <a:uFill>
                  <a:solidFill>
                    <a:srgbClr val="000000"/>
                  </a:solidFill>
                </a:uFill>
                <a:latin typeface="Calibri"/>
                <a:cs typeface="Calibri"/>
              </a:rPr>
              <a:t> </a:t>
            </a:r>
            <a:r>
              <a:rPr sz="2400" b="1" i="1" u="sng" spc="-10" dirty="0">
                <a:uFill>
                  <a:solidFill>
                    <a:srgbClr val="000000"/>
                  </a:solidFill>
                </a:uFill>
                <a:latin typeface="Calibri"/>
                <a:cs typeface="Calibri"/>
              </a:rPr>
              <a:t>objectives:</a:t>
            </a:r>
            <a:endParaRPr sz="2400">
              <a:latin typeface="Calibri"/>
              <a:cs typeface="Calibri"/>
            </a:endParaRPr>
          </a:p>
          <a:p>
            <a:pPr marL="354965" indent="-342265">
              <a:lnSpc>
                <a:spcPct val="100000"/>
              </a:lnSpc>
              <a:spcBef>
                <a:spcPts val="580"/>
              </a:spcBef>
              <a:buFont typeface="Arial MT"/>
              <a:buChar char="•"/>
              <a:tabLst>
                <a:tab pos="354965" algn="l"/>
              </a:tabLst>
            </a:pPr>
            <a:r>
              <a:rPr sz="2400" spc="-10" dirty="0">
                <a:latin typeface="Calibri"/>
                <a:cs typeface="Calibri"/>
              </a:rPr>
              <a:t>locate,</a:t>
            </a:r>
            <a:endParaRPr sz="2400">
              <a:latin typeface="Calibri"/>
              <a:cs typeface="Calibri"/>
            </a:endParaRPr>
          </a:p>
          <a:p>
            <a:pPr marL="354965" indent="-342265">
              <a:lnSpc>
                <a:spcPct val="100000"/>
              </a:lnSpc>
              <a:spcBef>
                <a:spcPts val="575"/>
              </a:spcBef>
              <a:buFont typeface="Arial MT"/>
              <a:buChar char="•"/>
              <a:tabLst>
                <a:tab pos="354965" algn="l"/>
              </a:tabLst>
            </a:pPr>
            <a:r>
              <a:rPr sz="2400" spc="-10" dirty="0">
                <a:latin typeface="Calibri"/>
                <a:cs typeface="Calibri"/>
              </a:rPr>
              <a:t>surveil,</a:t>
            </a:r>
            <a:endParaRPr sz="2400">
              <a:latin typeface="Calibri"/>
              <a:cs typeface="Calibri"/>
            </a:endParaRPr>
          </a:p>
          <a:p>
            <a:pPr marL="354965" indent="-342265">
              <a:lnSpc>
                <a:spcPct val="100000"/>
              </a:lnSpc>
              <a:spcBef>
                <a:spcPts val="575"/>
              </a:spcBef>
              <a:buFont typeface="Arial MT"/>
              <a:buChar char="•"/>
              <a:tabLst>
                <a:tab pos="354965" algn="l"/>
              </a:tabLst>
            </a:pPr>
            <a:r>
              <a:rPr sz="2400" dirty="0">
                <a:latin typeface="Calibri"/>
                <a:cs typeface="Calibri"/>
              </a:rPr>
              <a:t>emotionally</a:t>
            </a:r>
            <a:r>
              <a:rPr sz="2400" spc="-15" dirty="0">
                <a:latin typeface="Calibri"/>
                <a:cs typeface="Calibri"/>
              </a:rPr>
              <a:t> </a:t>
            </a:r>
            <a:r>
              <a:rPr sz="2400" spc="-10" dirty="0">
                <a:latin typeface="Calibri"/>
                <a:cs typeface="Calibri"/>
              </a:rPr>
              <a:t>harass,</a:t>
            </a:r>
            <a:endParaRPr sz="2400">
              <a:latin typeface="Calibri"/>
              <a:cs typeface="Calibri"/>
            </a:endParaRPr>
          </a:p>
          <a:p>
            <a:pPr marL="354965" indent="-342265">
              <a:lnSpc>
                <a:spcPct val="100000"/>
              </a:lnSpc>
              <a:spcBef>
                <a:spcPts val="575"/>
              </a:spcBef>
              <a:buFont typeface="Arial MT"/>
              <a:buChar char="•"/>
              <a:tabLst>
                <a:tab pos="354965" algn="l"/>
              </a:tabLst>
            </a:pPr>
            <a:r>
              <a:rPr sz="2400" dirty="0">
                <a:latin typeface="Calibri"/>
                <a:cs typeface="Calibri"/>
              </a:rPr>
              <a:t>and</a:t>
            </a:r>
            <a:r>
              <a:rPr sz="2400" spc="-45" dirty="0">
                <a:latin typeface="Calibri"/>
                <a:cs typeface="Calibri"/>
              </a:rPr>
              <a:t> </a:t>
            </a:r>
            <a:r>
              <a:rPr sz="2400" dirty="0">
                <a:latin typeface="Calibri"/>
                <a:cs typeface="Calibri"/>
              </a:rPr>
              <a:t>criminally</a:t>
            </a:r>
            <a:r>
              <a:rPr sz="2400" spc="-55" dirty="0">
                <a:latin typeface="Calibri"/>
                <a:cs typeface="Calibri"/>
              </a:rPr>
              <a:t> </a:t>
            </a:r>
            <a:r>
              <a:rPr sz="2400" dirty="0">
                <a:latin typeface="Calibri"/>
                <a:cs typeface="Calibri"/>
              </a:rPr>
              <a:t>manipulate</a:t>
            </a:r>
            <a:r>
              <a:rPr sz="2400" spc="-55" dirty="0">
                <a:latin typeface="Calibri"/>
                <a:cs typeface="Calibri"/>
              </a:rPr>
              <a:t> </a:t>
            </a:r>
            <a:r>
              <a:rPr sz="2400" dirty="0">
                <a:latin typeface="Calibri"/>
                <a:cs typeface="Calibri"/>
              </a:rPr>
              <a:t>their</a:t>
            </a:r>
            <a:r>
              <a:rPr sz="2400" spc="-40" dirty="0">
                <a:latin typeface="Calibri"/>
                <a:cs typeface="Calibri"/>
              </a:rPr>
              <a:t> </a:t>
            </a:r>
            <a:r>
              <a:rPr sz="2400" spc="-10" dirty="0">
                <a:latin typeface="Calibri"/>
                <a:cs typeface="Calibri"/>
              </a:rPr>
              <a:t>prey.</a:t>
            </a:r>
            <a:endParaRPr sz="2400">
              <a:latin typeface="Calibri"/>
              <a:cs typeface="Calibri"/>
            </a:endParaRPr>
          </a:p>
          <a:p>
            <a:pPr marL="355600" marR="5080" indent="-342900">
              <a:lnSpc>
                <a:spcPct val="100000"/>
              </a:lnSpc>
              <a:spcBef>
                <a:spcPts val="580"/>
              </a:spcBef>
            </a:pPr>
            <a:r>
              <a:rPr sz="2400" dirty="0">
                <a:latin typeface="Calibri"/>
                <a:cs typeface="Calibri"/>
              </a:rPr>
              <a:t>In</a:t>
            </a:r>
            <a:r>
              <a:rPr sz="2400" spc="-50" dirty="0">
                <a:latin typeface="Calibri"/>
                <a:cs typeface="Calibri"/>
              </a:rPr>
              <a:t> </a:t>
            </a:r>
            <a:r>
              <a:rPr sz="2400" dirty="0">
                <a:latin typeface="Calibri"/>
                <a:cs typeface="Calibri"/>
              </a:rPr>
              <a:t>some</a:t>
            </a:r>
            <a:r>
              <a:rPr sz="2400" spc="-40" dirty="0">
                <a:latin typeface="Calibri"/>
                <a:cs typeface="Calibri"/>
              </a:rPr>
              <a:t> </a:t>
            </a:r>
            <a:r>
              <a:rPr sz="2400" dirty="0">
                <a:latin typeface="Calibri"/>
                <a:cs typeface="Calibri"/>
              </a:rPr>
              <a:t>cases,</a:t>
            </a:r>
            <a:r>
              <a:rPr sz="2400" spc="-40" dirty="0">
                <a:latin typeface="Calibri"/>
                <a:cs typeface="Calibri"/>
              </a:rPr>
              <a:t> </a:t>
            </a:r>
            <a:r>
              <a:rPr sz="2400" dirty="0">
                <a:latin typeface="Calibri"/>
                <a:cs typeface="Calibri"/>
              </a:rPr>
              <a:t>the</a:t>
            </a:r>
            <a:r>
              <a:rPr sz="2400" spc="-55" dirty="0">
                <a:latin typeface="Calibri"/>
                <a:cs typeface="Calibri"/>
              </a:rPr>
              <a:t> </a:t>
            </a:r>
            <a:r>
              <a:rPr sz="2400" spc="-20" dirty="0">
                <a:latin typeface="Calibri"/>
                <a:cs typeface="Calibri"/>
              </a:rPr>
              <a:t>cyberstalker</a:t>
            </a:r>
            <a:r>
              <a:rPr sz="2400" spc="-35" dirty="0">
                <a:latin typeface="Calibri"/>
                <a:cs typeface="Calibri"/>
              </a:rPr>
              <a:t> </a:t>
            </a:r>
            <a:r>
              <a:rPr sz="2400" dirty="0">
                <a:latin typeface="Calibri"/>
                <a:cs typeface="Calibri"/>
              </a:rPr>
              <a:t>will</a:t>
            </a:r>
            <a:r>
              <a:rPr sz="2400" spc="-55" dirty="0">
                <a:latin typeface="Calibri"/>
                <a:cs typeface="Calibri"/>
              </a:rPr>
              <a:t> </a:t>
            </a:r>
            <a:r>
              <a:rPr sz="2400" dirty="0">
                <a:latin typeface="Calibri"/>
                <a:cs typeface="Calibri"/>
              </a:rPr>
              <a:t>prey</a:t>
            </a:r>
            <a:r>
              <a:rPr sz="2400" spc="-35" dirty="0">
                <a:latin typeface="Calibri"/>
                <a:cs typeface="Calibri"/>
              </a:rPr>
              <a:t> </a:t>
            </a:r>
            <a:r>
              <a:rPr sz="2400" dirty="0">
                <a:latin typeface="Calibri"/>
                <a:cs typeface="Calibri"/>
              </a:rPr>
              <a:t>on</a:t>
            </a:r>
            <a:r>
              <a:rPr sz="2400" spc="-50" dirty="0">
                <a:latin typeface="Calibri"/>
                <a:cs typeface="Calibri"/>
              </a:rPr>
              <a:t> </a:t>
            </a:r>
            <a:r>
              <a:rPr sz="2400" dirty="0">
                <a:latin typeface="Calibri"/>
                <a:cs typeface="Calibri"/>
              </a:rPr>
              <a:t>their</a:t>
            </a:r>
            <a:r>
              <a:rPr sz="2400" spc="-40" dirty="0">
                <a:latin typeface="Calibri"/>
                <a:cs typeface="Calibri"/>
              </a:rPr>
              <a:t> </a:t>
            </a:r>
            <a:r>
              <a:rPr sz="2400" spc="-10" dirty="0">
                <a:latin typeface="Calibri"/>
                <a:cs typeface="Calibri"/>
              </a:rPr>
              <a:t>target's</a:t>
            </a:r>
            <a:r>
              <a:rPr sz="2400" spc="-55" dirty="0">
                <a:latin typeface="Calibri"/>
                <a:cs typeface="Calibri"/>
              </a:rPr>
              <a:t> </a:t>
            </a:r>
            <a:r>
              <a:rPr sz="2400" spc="-25" dirty="0">
                <a:latin typeface="Calibri"/>
                <a:cs typeface="Calibri"/>
              </a:rPr>
              <a:t>family,</a:t>
            </a:r>
            <a:r>
              <a:rPr sz="2400" spc="-50" dirty="0">
                <a:latin typeface="Calibri"/>
                <a:cs typeface="Calibri"/>
              </a:rPr>
              <a:t> </a:t>
            </a:r>
            <a:r>
              <a:rPr sz="2400" spc="-10" dirty="0">
                <a:latin typeface="Calibri"/>
                <a:cs typeface="Calibri"/>
              </a:rPr>
              <a:t>friends, </a:t>
            </a:r>
            <a:r>
              <a:rPr sz="2400" dirty="0">
                <a:latin typeface="Calibri"/>
                <a:cs typeface="Calibri"/>
              </a:rPr>
              <a:t>and</a:t>
            </a:r>
            <a:r>
              <a:rPr sz="2400" spc="-60" dirty="0">
                <a:latin typeface="Calibri"/>
                <a:cs typeface="Calibri"/>
              </a:rPr>
              <a:t> </a:t>
            </a:r>
            <a:r>
              <a:rPr sz="2400" spc="-20" dirty="0">
                <a:latin typeface="Calibri"/>
                <a:cs typeface="Calibri"/>
              </a:rPr>
              <a:t>coworkers</a:t>
            </a:r>
            <a:r>
              <a:rPr sz="2400" spc="-60" dirty="0">
                <a:latin typeface="Calibri"/>
                <a:cs typeface="Calibri"/>
              </a:rPr>
              <a:t> </a:t>
            </a:r>
            <a:r>
              <a:rPr sz="2400" dirty="0">
                <a:latin typeface="Calibri"/>
                <a:cs typeface="Calibri"/>
              </a:rPr>
              <a:t>to</a:t>
            </a:r>
            <a:r>
              <a:rPr sz="2400" spc="-70" dirty="0">
                <a:latin typeface="Calibri"/>
                <a:cs typeface="Calibri"/>
              </a:rPr>
              <a:t> </a:t>
            </a:r>
            <a:r>
              <a:rPr sz="2400" dirty="0">
                <a:latin typeface="Calibri"/>
                <a:cs typeface="Calibri"/>
              </a:rPr>
              <a:t>attack</a:t>
            </a:r>
            <a:r>
              <a:rPr sz="2400" spc="-65" dirty="0">
                <a:latin typeface="Calibri"/>
                <a:cs typeface="Calibri"/>
              </a:rPr>
              <a:t> </a:t>
            </a:r>
            <a:r>
              <a:rPr sz="2400" dirty="0">
                <a:latin typeface="Calibri"/>
                <a:cs typeface="Calibri"/>
              </a:rPr>
              <a:t>their</a:t>
            </a:r>
            <a:r>
              <a:rPr sz="2400" spc="-65" dirty="0">
                <a:latin typeface="Calibri"/>
                <a:cs typeface="Calibri"/>
              </a:rPr>
              <a:t> </a:t>
            </a:r>
            <a:r>
              <a:rPr sz="2400" spc="-10" dirty="0">
                <a:latin typeface="Calibri"/>
                <a:cs typeface="Calibri"/>
              </a:rPr>
              <a:t>target.</a:t>
            </a:r>
            <a:endParaRPr sz="2400">
              <a:latin typeface="Calibri"/>
              <a:cs typeface="Calibri"/>
            </a:endParaRPr>
          </a:p>
          <a:p>
            <a:pPr marL="12700">
              <a:lnSpc>
                <a:spcPct val="100000"/>
              </a:lnSpc>
              <a:spcBef>
                <a:spcPts val="575"/>
              </a:spcBef>
            </a:pPr>
            <a:r>
              <a:rPr sz="2400" b="1" spc="-10" dirty="0">
                <a:latin typeface="Calibri"/>
                <a:cs typeface="Calibri"/>
              </a:rPr>
              <a:t>Examples</a:t>
            </a:r>
            <a:r>
              <a:rPr sz="2400" b="1" spc="-60" dirty="0">
                <a:latin typeface="Calibri"/>
                <a:cs typeface="Calibri"/>
              </a:rPr>
              <a:t> </a:t>
            </a:r>
            <a:r>
              <a:rPr sz="2400" b="1" dirty="0">
                <a:latin typeface="Calibri"/>
                <a:cs typeface="Calibri"/>
              </a:rPr>
              <a:t>of</a:t>
            </a:r>
            <a:r>
              <a:rPr sz="2400" b="1" spc="-45" dirty="0">
                <a:latin typeface="Calibri"/>
                <a:cs typeface="Calibri"/>
              </a:rPr>
              <a:t> </a:t>
            </a:r>
            <a:r>
              <a:rPr sz="2400" b="1" spc="-10" dirty="0">
                <a:latin typeface="Calibri"/>
                <a:cs typeface="Calibri"/>
              </a:rPr>
              <a:t>Cyberstalking:</a:t>
            </a:r>
            <a:endParaRPr sz="2400">
              <a:latin typeface="Calibri"/>
              <a:cs typeface="Calibri"/>
            </a:endParaRPr>
          </a:p>
          <a:p>
            <a:pPr marL="12700">
              <a:lnSpc>
                <a:spcPct val="100000"/>
              </a:lnSpc>
              <a:spcBef>
                <a:spcPts val="575"/>
              </a:spcBef>
            </a:pPr>
            <a:r>
              <a:rPr sz="2400" dirty="0">
                <a:latin typeface="Calibri"/>
                <a:cs typeface="Calibri"/>
              </a:rPr>
              <a:t>Mark</a:t>
            </a:r>
            <a:r>
              <a:rPr sz="2400" spc="-85" dirty="0">
                <a:latin typeface="Calibri"/>
                <a:cs typeface="Calibri"/>
              </a:rPr>
              <a:t> </a:t>
            </a:r>
            <a:r>
              <a:rPr sz="2400" spc="-10" dirty="0">
                <a:latin typeface="Calibri"/>
                <a:cs typeface="Calibri"/>
              </a:rPr>
              <a:t>Zuckerberg</a:t>
            </a:r>
            <a:r>
              <a:rPr sz="2400" spc="-55" dirty="0">
                <a:latin typeface="Calibri"/>
                <a:cs typeface="Calibri"/>
              </a:rPr>
              <a:t> </a:t>
            </a:r>
            <a:r>
              <a:rPr sz="2400" dirty="0">
                <a:latin typeface="Calibri"/>
                <a:cs typeface="Calibri"/>
              </a:rPr>
              <a:t>has</a:t>
            </a:r>
            <a:r>
              <a:rPr sz="2400" spc="-65" dirty="0">
                <a:latin typeface="Calibri"/>
                <a:cs typeface="Calibri"/>
              </a:rPr>
              <a:t> </a:t>
            </a:r>
            <a:r>
              <a:rPr sz="2400" dirty="0">
                <a:latin typeface="Calibri"/>
                <a:cs typeface="Calibri"/>
              </a:rPr>
              <a:t>been</a:t>
            </a:r>
            <a:r>
              <a:rPr sz="2400" spc="-75" dirty="0">
                <a:latin typeface="Calibri"/>
                <a:cs typeface="Calibri"/>
              </a:rPr>
              <a:t> </a:t>
            </a:r>
            <a:r>
              <a:rPr sz="2400" spc="-10" dirty="0">
                <a:latin typeface="Calibri"/>
                <a:cs typeface="Calibri"/>
              </a:rPr>
              <a:t>stalked</a:t>
            </a:r>
            <a:r>
              <a:rPr sz="2400" spc="-70" dirty="0">
                <a:latin typeface="Calibri"/>
                <a:cs typeface="Calibri"/>
              </a:rPr>
              <a:t> </a:t>
            </a:r>
            <a:r>
              <a:rPr sz="2400" dirty="0">
                <a:latin typeface="Calibri"/>
                <a:cs typeface="Calibri"/>
              </a:rPr>
              <a:t>by</a:t>
            </a:r>
            <a:r>
              <a:rPr sz="2400" spc="-70" dirty="0">
                <a:latin typeface="Calibri"/>
                <a:cs typeface="Calibri"/>
              </a:rPr>
              <a:t> </a:t>
            </a:r>
            <a:r>
              <a:rPr sz="2400" u="sng" dirty="0">
                <a:solidFill>
                  <a:srgbClr val="0000FF"/>
                </a:solidFill>
                <a:uFill>
                  <a:solidFill>
                    <a:srgbClr val="0000FF"/>
                  </a:solidFill>
                </a:uFill>
                <a:latin typeface="Calibri"/>
                <a:cs typeface="Calibri"/>
                <a:hlinkClick r:id="rId2"/>
              </a:rPr>
              <a:t>Pradeep</a:t>
            </a:r>
            <a:r>
              <a:rPr sz="2400" u="sng" spc="-60" dirty="0">
                <a:solidFill>
                  <a:srgbClr val="0000FF"/>
                </a:solidFill>
                <a:uFill>
                  <a:solidFill>
                    <a:srgbClr val="0000FF"/>
                  </a:solidFill>
                </a:uFill>
                <a:latin typeface="Calibri"/>
                <a:cs typeface="Calibri"/>
              </a:rPr>
              <a:t> </a:t>
            </a:r>
            <a:r>
              <a:rPr sz="2400" u="sng" spc="-10" dirty="0">
                <a:solidFill>
                  <a:srgbClr val="0000FF"/>
                </a:solidFill>
                <a:uFill>
                  <a:solidFill>
                    <a:srgbClr val="0000FF"/>
                  </a:solidFill>
                </a:uFill>
                <a:latin typeface="Calibri"/>
                <a:cs typeface="Calibri"/>
                <a:hlinkClick r:id="rId2"/>
              </a:rPr>
              <a:t>Manukonda</a:t>
            </a:r>
            <a:endParaRPr sz="2400">
              <a:latin typeface="Calibri"/>
              <a:cs typeface="Calibri"/>
            </a:endParaRPr>
          </a:p>
        </p:txBody>
      </p:sp>
      <p:pic>
        <p:nvPicPr>
          <p:cNvPr id="6" name="object 6"/>
          <p:cNvPicPr/>
          <p:nvPr/>
        </p:nvPicPr>
        <p:blipFill>
          <a:blip r:embed="rId3" cstate="print"/>
          <a:stretch>
            <a:fillRect/>
          </a:stretch>
        </p:blipFill>
        <p:spPr>
          <a:xfrm>
            <a:off x="5334000" y="3151123"/>
            <a:ext cx="3810000" cy="18478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084967-406A-8404-7B62-18643EBD1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 y="1371600"/>
            <a:ext cx="9144000" cy="5082579"/>
          </a:xfrm>
          <a:prstGeom prst="rect">
            <a:avLst/>
          </a:prstGeom>
        </p:spPr>
      </p:pic>
      <p:sp>
        <p:nvSpPr>
          <p:cNvPr id="7" name="TextBox 6">
            <a:extLst>
              <a:ext uri="{FF2B5EF4-FFF2-40B4-BE49-F238E27FC236}">
                <a16:creationId xmlns:a16="http://schemas.microsoft.com/office/drawing/2014/main" id="{DD4CB0DC-F338-1EAA-5729-E89D9EA71219}"/>
              </a:ext>
            </a:extLst>
          </p:cNvPr>
          <p:cNvSpPr txBox="1"/>
          <p:nvPr/>
        </p:nvSpPr>
        <p:spPr>
          <a:xfrm>
            <a:off x="152400" y="76200"/>
            <a:ext cx="8686800" cy="954107"/>
          </a:xfrm>
          <a:prstGeom prst="rect">
            <a:avLst/>
          </a:prstGeom>
          <a:noFill/>
        </p:spPr>
        <p:txBody>
          <a:bodyPr wrap="square" rtlCol="0">
            <a:spAutoFit/>
          </a:bodyPr>
          <a:lstStyle/>
          <a:p>
            <a:r>
              <a:rPr lang="en-US" sz="2800" b="1" u="sng" dirty="0">
                <a:solidFill>
                  <a:schemeClr val="accent3"/>
                </a:solidFill>
              </a:rPr>
              <a:t>ONLINE FRAUD: FRAUD COMMITTED USING THE INTERNET IS CALLED ONLINE FRAUD</a:t>
            </a:r>
            <a:endParaRPr lang="en-IN" sz="2800" b="1" u="sng" dirty="0">
              <a:solidFill>
                <a:schemeClr val="accent3"/>
              </a:solidFill>
            </a:endParaRPr>
          </a:p>
        </p:txBody>
      </p:sp>
    </p:spTree>
    <p:extLst>
      <p:ext uri="{BB962C8B-B14F-4D97-AF65-F5344CB8AC3E}">
        <p14:creationId xmlns:p14="http://schemas.microsoft.com/office/powerpoint/2010/main" val="3522096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6200" y="1752600"/>
            <a:ext cx="9067800" cy="5105400"/>
          </a:xfrm>
          <a:custGeom>
            <a:avLst/>
            <a:gdLst/>
            <a:ahLst/>
            <a:cxnLst/>
            <a:rect l="l" t="t" r="r" b="b"/>
            <a:pathLst>
              <a:path w="9067800" h="5105400">
                <a:moveTo>
                  <a:pt x="9067800" y="0"/>
                </a:moveTo>
                <a:lnTo>
                  <a:pt x="0" y="0"/>
                </a:lnTo>
                <a:lnTo>
                  <a:pt x="0" y="5105400"/>
                </a:lnTo>
                <a:lnTo>
                  <a:pt x="9067800" y="5105400"/>
                </a:lnTo>
                <a:lnTo>
                  <a:pt x="9067800" y="0"/>
                </a:lnTo>
                <a:close/>
              </a:path>
            </a:pathLst>
          </a:custGeom>
          <a:solidFill>
            <a:srgbClr val="FFFF66"/>
          </a:solidFill>
        </p:spPr>
        <p:txBody>
          <a:bodyPr wrap="square" lIns="0" tIns="0" rIns="0" bIns="0" rtlCol="0"/>
          <a:lstStyle/>
          <a:p>
            <a:endParaRPr/>
          </a:p>
        </p:txBody>
      </p:sp>
      <p:sp>
        <p:nvSpPr>
          <p:cNvPr id="3" name="object 3"/>
          <p:cNvSpPr txBox="1"/>
          <p:nvPr/>
        </p:nvSpPr>
        <p:spPr>
          <a:xfrm>
            <a:off x="154939" y="888407"/>
            <a:ext cx="8886190" cy="5512435"/>
          </a:xfrm>
          <a:prstGeom prst="rect">
            <a:avLst/>
          </a:prstGeom>
        </p:spPr>
        <p:txBody>
          <a:bodyPr vert="horz" wrap="square" lIns="0" tIns="235585" rIns="0" bIns="0" rtlCol="0">
            <a:spAutoFit/>
          </a:bodyPr>
          <a:lstStyle/>
          <a:p>
            <a:pPr marL="474980">
              <a:lnSpc>
                <a:spcPct val="100000"/>
              </a:lnSpc>
              <a:spcBef>
                <a:spcPts val="1855"/>
              </a:spcBef>
            </a:pPr>
            <a:r>
              <a:rPr sz="3200" b="1" i="1" u="sng" dirty="0">
                <a:solidFill>
                  <a:srgbClr val="6F2F9F"/>
                </a:solidFill>
                <a:uFill>
                  <a:solidFill>
                    <a:srgbClr val="6F2F9F"/>
                  </a:solidFill>
                </a:uFill>
                <a:latin typeface="Verdana"/>
                <a:cs typeface="Verdana"/>
              </a:rPr>
              <a:t>What</a:t>
            </a:r>
            <a:r>
              <a:rPr sz="3200" b="1" i="1" u="sng" spc="-50" dirty="0">
                <a:solidFill>
                  <a:srgbClr val="6F2F9F"/>
                </a:solidFill>
                <a:uFill>
                  <a:solidFill>
                    <a:srgbClr val="6F2F9F"/>
                  </a:solidFill>
                </a:uFill>
                <a:latin typeface="Verdana"/>
                <a:cs typeface="Verdana"/>
              </a:rPr>
              <a:t> </a:t>
            </a:r>
            <a:r>
              <a:rPr sz="3200" b="1" i="1" u="sng" dirty="0">
                <a:solidFill>
                  <a:srgbClr val="6F2F9F"/>
                </a:solidFill>
                <a:uFill>
                  <a:solidFill>
                    <a:srgbClr val="6F2F9F"/>
                  </a:solidFill>
                </a:uFill>
                <a:latin typeface="Verdana"/>
                <a:cs typeface="Verdana"/>
              </a:rPr>
              <a:t>you</a:t>
            </a:r>
            <a:r>
              <a:rPr sz="3200" b="1" i="1" u="sng" spc="-60" dirty="0">
                <a:solidFill>
                  <a:srgbClr val="6F2F9F"/>
                </a:solidFill>
                <a:uFill>
                  <a:solidFill>
                    <a:srgbClr val="6F2F9F"/>
                  </a:solidFill>
                </a:uFill>
                <a:latin typeface="Verdana"/>
                <a:cs typeface="Verdana"/>
              </a:rPr>
              <a:t> </a:t>
            </a:r>
            <a:r>
              <a:rPr sz="3200" b="1" i="1" u="sng" dirty="0">
                <a:solidFill>
                  <a:srgbClr val="6F2F9F"/>
                </a:solidFill>
                <a:uFill>
                  <a:solidFill>
                    <a:srgbClr val="6F2F9F"/>
                  </a:solidFill>
                </a:uFill>
                <a:latin typeface="Verdana"/>
                <a:cs typeface="Verdana"/>
              </a:rPr>
              <a:t>should</a:t>
            </a:r>
            <a:r>
              <a:rPr sz="3200" b="1" i="1" u="sng" spc="-60" dirty="0">
                <a:solidFill>
                  <a:srgbClr val="6F2F9F"/>
                </a:solidFill>
                <a:uFill>
                  <a:solidFill>
                    <a:srgbClr val="6F2F9F"/>
                  </a:solidFill>
                </a:uFill>
                <a:latin typeface="Verdana"/>
                <a:cs typeface="Verdana"/>
              </a:rPr>
              <a:t> </a:t>
            </a:r>
            <a:r>
              <a:rPr sz="3200" b="1" i="1" u="sng" spc="80" dirty="0">
                <a:solidFill>
                  <a:srgbClr val="6F2F9F"/>
                </a:solidFill>
                <a:uFill>
                  <a:solidFill>
                    <a:srgbClr val="6F2F9F"/>
                  </a:solidFill>
                </a:uFill>
                <a:latin typeface="Verdana"/>
                <a:cs typeface="Verdana"/>
              </a:rPr>
              <a:t>do-</a:t>
            </a:r>
            <a:r>
              <a:rPr sz="3200" b="1" i="1" u="sng" spc="-50" dirty="0">
                <a:solidFill>
                  <a:srgbClr val="6F2F9F"/>
                </a:solidFill>
                <a:uFill>
                  <a:solidFill>
                    <a:srgbClr val="6F2F9F"/>
                  </a:solidFill>
                </a:uFill>
                <a:latin typeface="Verdana"/>
                <a:cs typeface="Verdana"/>
              </a:rPr>
              <a:t> </a:t>
            </a:r>
            <a:r>
              <a:rPr sz="3200" b="1" i="1" u="sng" spc="-175" dirty="0">
                <a:solidFill>
                  <a:srgbClr val="6F2F9F"/>
                </a:solidFill>
                <a:uFill>
                  <a:solidFill>
                    <a:srgbClr val="6F2F9F"/>
                  </a:solidFill>
                </a:uFill>
                <a:latin typeface="Verdana"/>
                <a:cs typeface="Verdana"/>
              </a:rPr>
              <a:t>USAGE</a:t>
            </a:r>
            <a:r>
              <a:rPr sz="3200" b="1" i="1" u="sng" spc="-50" dirty="0">
                <a:solidFill>
                  <a:srgbClr val="6F2F9F"/>
                </a:solidFill>
                <a:uFill>
                  <a:solidFill>
                    <a:srgbClr val="6F2F9F"/>
                  </a:solidFill>
                </a:uFill>
                <a:latin typeface="Verdana"/>
                <a:cs typeface="Verdana"/>
              </a:rPr>
              <a:t> </a:t>
            </a:r>
            <a:r>
              <a:rPr sz="3200" b="1" i="1" u="sng" spc="-10" dirty="0">
                <a:solidFill>
                  <a:srgbClr val="6F2F9F"/>
                </a:solidFill>
                <a:uFill>
                  <a:solidFill>
                    <a:srgbClr val="6F2F9F"/>
                  </a:solidFill>
                </a:uFill>
                <a:latin typeface="Verdana"/>
                <a:cs typeface="Verdana"/>
              </a:rPr>
              <a:t>RULES</a:t>
            </a:r>
            <a:endParaRPr sz="3200">
              <a:latin typeface="Verdana"/>
              <a:cs typeface="Verdana"/>
            </a:endParaRPr>
          </a:p>
          <a:p>
            <a:pPr marL="469265" indent="-456565">
              <a:lnSpc>
                <a:spcPct val="100000"/>
              </a:lnSpc>
              <a:spcBef>
                <a:spcPts val="1315"/>
              </a:spcBef>
              <a:buAutoNum type="romanLcPeriod"/>
              <a:tabLst>
                <a:tab pos="469265" algn="l"/>
              </a:tabLst>
            </a:pPr>
            <a:r>
              <a:rPr sz="2400" b="1" dirty="0">
                <a:latin typeface="Calibri"/>
                <a:cs typeface="Calibri"/>
              </a:rPr>
              <a:t>Be</a:t>
            </a:r>
            <a:r>
              <a:rPr sz="2400" b="1" spc="-60" dirty="0">
                <a:latin typeface="Calibri"/>
                <a:cs typeface="Calibri"/>
              </a:rPr>
              <a:t> </a:t>
            </a:r>
            <a:r>
              <a:rPr sz="2400" b="1" dirty="0">
                <a:latin typeface="Calibri"/>
                <a:cs typeface="Calibri"/>
              </a:rPr>
              <a:t>Authentic</a:t>
            </a:r>
            <a:r>
              <a:rPr sz="2400" b="1" spc="-55" dirty="0">
                <a:latin typeface="Calibri"/>
                <a:cs typeface="Calibri"/>
              </a:rPr>
              <a:t> </a:t>
            </a:r>
            <a:r>
              <a:rPr sz="2400" b="1" dirty="0">
                <a:latin typeface="Calibri"/>
                <a:cs typeface="Calibri"/>
              </a:rPr>
              <a:t>/</a:t>
            </a:r>
            <a:r>
              <a:rPr sz="2400" b="1" spc="-60" dirty="0">
                <a:latin typeface="Calibri"/>
                <a:cs typeface="Calibri"/>
              </a:rPr>
              <a:t> </a:t>
            </a:r>
            <a:r>
              <a:rPr sz="2400" b="1" dirty="0">
                <a:latin typeface="Calibri"/>
                <a:cs typeface="Calibri"/>
              </a:rPr>
              <a:t>honest</a:t>
            </a:r>
            <a:r>
              <a:rPr sz="2400" b="1" spc="-45" dirty="0">
                <a:latin typeface="Calibri"/>
                <a:cs typeface="Calibri"/>
              </a:rPr>
              <a:t> </a:t>
            </a:r>
            <a:r>
              <a:rPr sz="2400" i="1" dirty="0">
                <a:latin typeface="Calibri"/>
                <a:cs typeface="Calibri"/>
              </a:rPr>
              <a:t>(</a:t>
            </a:r>
            <a:r>
              <a:rPr sz="2400" i="1" spc="-55" dirty="0">
                <a:latin typeface="Calibri"/>
                <a:cs typeface="Calibri"/>
              </a:rPr>
              <a:t> </a:t>
            </a:r>
            <a:r>
              <a:rPr sz="2400" i="1" dirty="0">
                <a:latin typeface="Calibri"/>
                <a:cs typeface="Calibri"/>
              </a:rPr>
              <a:t>Have</a:t>
            </a:r>
            <a:r>
              <a:rPr sz="2400" i="1" spc="-50" dirty="0">
                <a:latin typeface="Calibri"/>
                <a:cs typeface="Calibri"/>
              </a:rPr>
              <a:t> </a:t>
            </a:r>
            <a:r>
              <a:rPr sz="2400" i="1" dirty="0">
                <a:latin typeface="Calibri"/>
                <a:cs typeface="Calibri"/>
              </a:rPr>
              <a:t>honest</a:t>
            </a:r>
            <a:r>
              <a:rPr sz="2400" i="1" spc="-50" dirty="0">
                <a:latin typeface="Calibri"/>
                <a:cs typeface="Calibri"/>
              </a:rPr>
              <a:t> </a:t>
            </a:r>
            <a:r>
              <a:rPr sz="2400" i="1" dirty="0">
                <a:latin typeface="Calibri"/>
                <a:cs typeface="Calibri"/>
              </a:rPr>
              <a:t>and</a:t>
            </a:r>
            <a:r>
              <a:rPr sz="2400" i="1" spc="-45" dirty="0">
                <a:latin typeface="Calibri"/>
                <a:cs typeface="Calibri"/>
              </a:rPr>
              <a:t> </a:t>
            </a:r>
            <a:r>
              <a:rPr sz="2400" i="1" dirty="0">
                <a:latin typeface="Calibri"/>
                <a:cs typeface="Calibri"/>
              </a:rPr>
              <a:t>clear</a:t>
            </a:r>
            <a:r>
              <a:rPr sz="2400" i="1" spc="-50" dirty="0">
                <a:latin typeface="Calibri"/>
                <a:cs typeface="Calibri"/>
              </a:rPr>
              <a:t> </a:t>
            </a:r>
            <a:r>
              <a:rPr sz="2400" i="1" dirty="0">
                <a:latin typeface="Calibri"/>
                <a:cs typeface="Calibri"/>
              </a:rPr>
              <a:t>views,</a:t>
            </a:r>
            <a:r>
              <a:rPr sz="2400" i="1" spc="-55" dirty="0">
                <a:latin typeface="Calibri"/>
                <a:cs typeface="Calibri"/>
              </a:rPr>
              <a:t> </a:t>
            </a:r>
            <a:r>
              <a:rPr sz="2400" i="1" dirty="0">
                <a:latin typeface="Calibri"/>
                <a:cs typeface="Calibri"/>
              </a:rPr>
              <a:t>don’t</a:t>
            </a:r>
            <a:r>
              <a:rPr sz="2400" i="1" spc="-50" dirty="0">
                <a:latin typeface="Calibri"/>
                <a:cs typeface="Calibri"/>
              </a:rPr>
              <a:t> </a:t>
            </a:r>
            <a:r>
              <a:rPr sz="2400" i="1" spc="-10" dirty="0">
                <a:latin typeface="Calibri"/>
                <a:cs typeface="Calibri"/>
              </a:rPr>
              <a:t>boast)</a:t>
            </a:r>
            <a:endParaRPr sz="2400">
              <a:latin typeface="Calibri"/>
              <a:cs typeface="Calibri"/>
            </a:endParaRPr>
          </a:p>
          <a:p>
            <a:pPr marL="469265" indent="-456565">
              <a:lnSpc>
                <a:spcPct val="100000"/>
              </a:lnSpc>
              <a:spcBef>
                <a:spcPts val="575"/>
              </a:spcBef>
              <a:buAutoNum type="romanLcPeriod"/>
              <a:tabLst>
                <a:tab pos="469265" algn="l"/>
              </a:tabLst>
            </a:pPr>
            <a:r>
              <a:rPr sz="2400" b="1" dirty="0">
                <a:latin typeface="Calibri"/>
                <a:cs typeface="Calibri"/>
              </a:rPr>
              <a:t>Use</a:t>
            </a:r>
            <a:r>
              <a:rPr sz="2400" b="1" spc="-60" dirty="0">
                <a:latin typeface="Calibri"/>
                <a:cs typeface="Calibri"/>
              </a:rPr>
              <a:t> </a:t>
            </a:r>
            <a:r>
              <a:rPr sz="2400" b="1" dirty="0">
                <a:latin typeface="Calibri"/>
                <a:cs typeface="Calibri"/>
              </a:rPr>
              <a:t>a</a:t>
            </a:r>
            <a:r>
              <a:rPr sz="2400" b="1" spc="-55" dirty="0">
                <a:latin typeface="Calibri"/>
                <a:cs typeface="Calibri"/>
              </a:rPr>
              <a:t> </a:t>
            </a:r>
            <a:r>
              <a:rPr sz="2400" b="1" dirty="0">
                <a:latin typeface="Calibri"/>
                <a:cs typeface="Calibri"/>
              </a:rPr>
              <a:t>disclaimer</a:t>
            </a:r>
            <a:r>
              <a:rPr sz="2400" b="1" spc="-50" dirty="0">
                <a:latin typeface="Calibri"/>
                <a:cs typeface="Calibri"/>
              </a:rPr>
              <a:t> </a:t>
            </a:r>
            <a:r>
              <a:rPr sz="2400" i="1" spc="-25" dirty="0">
                <a:latin typeface="Calibri"/>
                <a:cs typeface="Calibri"/>
              </a:rPr>
              <a:t>(Your</a:t>
            </a:r>
            <a:r>
              <a:rPr sz="2400" i="1" spc="-50" dirty="0">
                <a:latin typeface="Calibri"/>
                <a:cs typeface="Calibri"/>
              </a:rPr>
              <a:t> </a:t>
            </a:r>
            <a:r>
              <a:rPr sz="2400" i="1" dirty="0">
                <a:latin typeface="Calibri"/>
                <a:cs typeface="Calibri"/>
              </a:rPr>
              <a:t>personal</a:t>
            </a:r>
            <a:r>
              <a:rPr sz="2400" i="1" spc="-35" dirty="0">
                <a:latin typeface="Calibri"/>
                <a:cs typeface="Calibri"/>
              </a:rPr>
              <a:t> </a:t>
            </a:r>
            <a:r>
              <a:rPr sz="2400" i="1" dirty="0">
                <a:latin typeface="Calibri"/>
                <a:cs typeface="Calibri"/>
              </a:rPr>
              <a:t>views</a:t>
            </a:r>
            <a:r>
              <a:rPr sz="2400" i="1" spc="-60" dirty="0">
                <a:latin typeface="Calibri"/>
                <a:cs typeface="Calibri"/>
              </a:rPr>
              <a:t> </a:t>
            </a:r>
            <a:r>
              <a:rPr sz="2400" i="1" dirty="0">
                <a:latin typeface="Calibri"/>
                <a:cs typeface="Calibri"/>
              </a:rPr>
              <a:t>are</a:t>
            </a:r>
            <a:r>
              <a:rPr sz="2400" i="1" spc="-50" dirty="0">
                <a:latin typeface="Calibri"/>
                <a:cs typeface="Calibri"/>
              </a:rPr>
              <a:t> </a:t>
            </a:r>
            <a:r>
              <a:rPr sz="2400" i="1" spc="-10" dirty="0">
                <a:latin typeface="Calibri"/>
                <a:cs typeface="Calibri"/>
              </a:rPr>
              <a:t>yours)</a:t>
            </a:r>
            <a:endParaRPr sz="2400">
              <a:latin typeface="Calibri"/>
              <a:cs typeface="Calibri"/>
            </a:endParaRPr>
          </a:p>
          <a:p>
            <a:pPr marL="469265" indent="-456565">
              <a:lnSpc>
                <a:spcPct val="100000"/>
              </a:lnSpc>
              <a:spcBef>
                <a:spcPts val="575"/>
              </a:spcBef>
              <a:buAutoNum type="romanLcPeriod"/>
              <a:tabLst>
                <a:tab pos="469265" algn="l"/>
              </a:tabLst>
            </a:pPr>
            <a:r>
              <a:rPr sz="2400" b="1" dirty="0">
                <a:latin typeface="Calibri"/>
                <a:cs typeface="Calibri"/>
              </a:rPr>
              <a:t>Don’t</a:t>
            </a:r>
            <a:r>
              <a:rPr sz="2400" b="1" spc="-50" dirty="0">
                <a:latin typeface="Calibri"/>
                <a:cs typeface="Calibri"/>
              </a:rPr>
              <a:t> </a:t>
            </a:r>
            <a:r>
              <a:rPr sz="2400" b="1" dirty="0">
                <a:latin typeface="Calibri"/>
                <a:cs typeface="Calibri"/>
              </a:rPr>
              <a:t>pick</a:t>
            </a:r>
            <a:r>
              <a:rPr sz="2400" b="1" spc="-65" dirty="0">
                <a:latin typeface="Calibri"/>
                <a:cs typeface="Calibri"/>
              </a:rPr>
              <a:t> </a:t>
            </a:r>
            <a:r>
              <a:rPr sz="2400" b="1" dirty="0">
                <a:latin typeface="Calibri"/>
                <a:cs typeface="Calibri"/>
              </a:rPr>
              <a:t>Fights</a:t>
            </a:r>
            <a:r>
              <a:rPr sz="2400" b="1" spc="-50" dirty="0">
                <a:latin typeface="Calibri"/>
                <a:cs typeface="Calibri"/>
              </a:rPr>
              <a:t> </a:t>
            </a:r>
            <a:r>
              <a:rPr sz="2400" b="1" dirty="0">
                <a:latin typeface="Calibri"/>
                <a:cs typeface="Calibri"/>
              </a:rPr>
              <a:t>Online</a:t>
            </a:r>
            <a:r>
              <a:rPr sz="2400" b="1" spc="-45" dirty="0">
                <a:latin typeface="Calibri"/>
                <a:cs typeface="Calibri"/>
              </a:rPr>
              <a:t> </a:t>
            </a:r>
            <a:r>
              <a:rPr sz="2350" i="1" dirty="0">
                <a:latin typeface="Calibri"/>
                <a:cs typeface="Calibri"/>
              </a:rPr>
              <a:t>(Constructive</a:t>
            </a:r>
            <a:r>
              <a:rPr sz="2350" i="1" spc="-50" dirty="0">
                <a:latin typeface="Calibri"/>
                <a:cs typeface="Calibri"/>
              </a:rPr>
              <a:t> </a:t>
            </a:r>
            <a:r>
              <a:rPr sz="2350" i="1" dirty="0">
                <a:latin typeface="Calibri"/>
                <a:cs typeface="Calibri"/>
              </a:rPr>
              <a:t>posts</a:t>
            </a:r>
            <a:r>
              <a:rPr sz="2350" i="1" spc="-65" dirty="0">
                <a:latin typeface="Calibri"/>
                <a:cs typeface="Calibri"/>
              </a:rPr>
              <a:t> </a:t>
            </a:r>
            <a:r>
              <a:rPr sz="2350" i="1" dirty="0">
                <a:latin typeface="Calibri"/>
                <a:cs typeface="Calibri"/>
              </a:rPr>
              <a:t>by</a:t>
            </a:r>
            <a:r>
              <a:rPr sz="2350" i="1" spc="-50" dirty="0">
                <a:latin typeface="Calibri"/>
                <a:cs typeface="Calibri"/>
              </a:rPr>
              <a:t> </a:t>
            </a:r>
            <a:r>
              <a:rPr sz="2350" i="1" dirty="0">
                <a:latin typeface="Calibri"/>
                <a:cs typeface="Calibri"/>
              </a:rPr>
              <a:t>choosing</a:t>
            </a:r>
            <a:r>
              <a:rPr sz="2350" i="1" spc="-50" dirty="0">
                <a:latin typeface="Calibri"/>
                <a:cs typeface="Calibri"/>
              </a:rPr>
              <a:t> </a:t>
            </a:r>
            <a:r>
              <a:rPr sz="2350" i="1" dirty="0">
                <a:latin typeface="Calibri"/>
                <a:cs typeface="Calibri"/>
              </a:rPr>
              <a:t>right</a:t>
            </a:r>
            <a:r>
              <a:rPr sz="2350" i="1" spc="-50" dirty="0">
                <a:latin typeface="Calibri"/>
                <a:cs typeface="Calibri"/>
              </a:rPr>
              <a:t> </a:t>
            </a:r>
            <a:r>
              <a:rPr sz="2350" i="1" spc="-10" dirty="0">
                <a:latin typeface="Calibri"/>
                <a:cs typeface="Calibri"/>
              </a:rPr>
              <a:t>words)</a:t>
            </a:r>
            <a:endParaRPr sz="2350">
              <a:latin typeface="Calibri"/>
              <a:cs typeface="Calibri"/>
            </a:endParaRPr>
          </a:p>
          <a:p>
            <a:pPr marL="469265" indent="-456565">
              <a:lnSpc>
                <a:spcPct val="100000"/>
              </a:lnSpc>
              <a:spcBef>
                <a:spcPts val="575"/>
              </a:spcBef>
              <a:buAutoNum type="romanLcPeriod"/>
              <a:tabLst>
                <a:tab pos="469265" algn="l"/>
              </a:tabLst>
            </a:pPr>
            <a:r>
              <a:rPr sz="2400" b="1" dirty="0">
                <a:latin typeface="Calibri"/>
                <a:cs typeface="Calibri"/>
              </a:rPr>
              <a:t>Don’t</a:t>
            </a:r>
            <a:r>
              <a:rPr sz="2400" b="1" spc="-55" dirty="0">
                <a:latin typeface="Calibri"/>
                <a:cs typeface="Calibri"/>
              </a:rPr>
              <a:t> </a:t>
            </a:r>
            <a:r>
              <a:rPr sz="2400" b="1" dirty="0">
                <a:latin typeface="Calibri"/>
                <a:cs typeface="Calibri"/>
              </a:rPr>
              <a:t>Use</a:t>
            </a:r>
            <a:r>
              <a:rPr sz="2400" b="1" spc="-55" dirty="0">
                <a:latin typeface="Calibri"/>
                <a:cs typeface="Calibri"/>
              </a:rPr>
              <a:t> </a:t>
            </a:r>
            <a:r>
              <a:rPr sz="2400" b="1" spc="-20" dirty="0">
                <a:latin typeface="Calibri"/>
                <a:cs typeface="Calibri"/>
              </a:rPr>
              <a:t>Fake</a:t>
            </a:r>
            <a:r>
              <a:rPr sz="2400" b="1" spc="-55" dirty="0">
                <a:latin typeface="Calibri"/>
                <a:cs typeface="Calibri"/>
              </a:rPr>
              <a:t> </a:t>
            </a:r>
            <a:r>
              <a:rPr sz="2400" b="1" dirty="0">
                <a:latin typeface="Calibri"/>
                <a:cs typeface="Calibri"/>
              </a:rPr>
              <a:t>Names</a:t>
            </a:r>
            <a:r>
              <a:rPr sz="2400" b="1" spc="-55" dirty="0">
                <a:latin typeface="Calibri"/>
                <a:cs typeface="Calibri"/>
              </a:rPr>
              <a:t> </a:t>
            </a:r>
            <a:r>
              <a:rPr sz="2400" b="1" dirty="0">
                <a:latin typeface="Calibri"/>
                <a:cs typeface="Calibri"/>
              </a:rPr>
              <a:t>or</a:t>
            </a:r>
            <a:r>
              <a:rPr sz="2400" b="1" spc="-65" dirty="0">
                <a:latin typeface="Calibri"/>
                <a:cs typeface="Calibri"/>
              </a:rPr>
              <a:t> </a:t>
            </a:r>
            <a:r>
              <a:rPr sz="2400" b="1" spc="-10" dirty="0">
                <a:latin typeface="Calibri"/>
                <a:cs typeface="Calibri"/>
              </a:rPr>
              <a:t>Pseudonyms</a:t>
            </a:r>
            <a:r>
              <a:rPr sz="2400" b="1" spc="-55" dirty="0">
                <a:latin typeface="Calibri"/>
                <a:cs typeface="Calibri"/>
              </a:rPr>
              <a:t> </a:t>
            </a:r>
            <a:r>
              <a:rPr sz="2000" i="1" dirty="0">
                <a:latin typeface="Calibri"/>
                <a:cs typeface="Calibri"/>
              </a:rPr>
              <a:t>(</a:t>
            </a:r>
            <a:r>
              <a:rPr sz="2400" i="1" dirty="0">
                <a:latin typeface="Calibri"/>
                <a:cs typeface="Calibri"/>
              </a:rPr>
              <a:t>Be</a:t>
            </a:r>
            <a:r>
              <a:rPr sz="2400" i="1" spc="-50" dirty="0">
                <a:latin typeface="Calibri"/>
                <a:cs typeface="Calibri"/>
              </a:rPr>
              <a:t> </a:t>
            </a:r>
            <a:r>
              <a:rPr sz="2400" i="1" spc="-10" dirty="0">
                <a:latin typeface="Calibri"/>
                <a:cs typeface="Calibri"/>
              </a:rPr>
              <a:t>yourself)</a:t>
            </a:r>
            <a:endParaRPr sz="2400">
              <a:latin typeface="Calibri"/>
              <a:cs typeface="Calibri"/>
            </a:endParaRPr>
          </a:p>
          <a:p>
            <a:pPr marL="469265" indent="-456565">
              <a:lnSpc>
                <a:spcPct val="100000"/>
              </a:lnSpc>
              <a:spcBef>
                <a:spcPts val="580"/>
              </a:spcBef>
              <a:buAutoNum type="romanLcPeriod"/>
              <a:tabLst>
                <a:tab pos="469265" algn="l"/>
              </a:tabLst>
            </a:pPr>
            <a:r>
              <a:rPr sz="2400" b="1" dirty="0">
                <a:latin typeface="Calibri"/>
                <a:cs typeface="Calibri"/>
              </a:rPr>
              <a:t>Protect</a:t>
            </a:r>
            <a:r>
              <a:rPr sz="2400" b="1" spc="-70" dirty="0">
                <a:latin typeface="Calibri"/>
                <a:cs typeface="Calibri"/>
              </a:rPr>
              <a:t> </a:t>
            </a:r>
            <a:r>
              <a:rPr sz="2400" b="1" dirty="0">
                <a:latin typeface="Calibri"/>
                <a:cs typeface="Calibri"/>
              </a:rPr>
              <a:t>your</a:t>
            </a:r>
            <a:r>
              <a:rPr sz="2400" b="1" spc="-75" dirty="0">
                <a:latin typeface="Calibri"/>
                <a:cs typeface="Calibri"/>
              </a:rPr>
              <a:t> </a:t>
            </a:r>
            <a:r>
              <a:rPr sz="2400" b="1" dirty="0">
                <a:latin typeface="Calibri"/>
                <a:cs typeface="Calibri"/>
              </a:rPr>
              <a:t>Identity</a:t>
            </a:r>
            <a:r>
              <a:rPr sz="2400" b="1" spc="-65" dirty="0">
                <a:latin typeface="Calibri"/>
                <a:cs typeface="Calibri"/>
              </a:rPr>
              <a:t> </a:t>
            </a:r>
            <a:r>
              <a:rPr sz="2400" i="1" dirty="0">
                <a:latin typeface="Calibri"/>
                <a:cs typeface="Calibri"/>
              </a:rPr>
              <a:t>(NEVER</a:t>
            </a:r>
            <a:r>
              <a:rPr sz="2400" i="1" spc="-70" dirty="0">
                <a:latin typeface="Calibri"/>
                <a:cs typeface="Calibri"/>
              </a:rPr>
              <a:t> </a:t>
            </a:r>
            <a:r>
              <a:rPr sz="2400" i="1" dirty="0">
                <a:latin typeface="Calibri"/>
                <a:cs typeface="Calibri"/>
              </a:rPr>
              <a:t>provide</a:t>
            </a:r>
            <a:r>
              <a:rPr sz="2400" i="1" spc="-55" dirty="0">
                <a:latin typeface="Calibri"/>
                <a:cs typeface="Calibri"/>
              </a:rPr>
              <a:t> </a:t>
            </a:r>
            <a:r>
              <a:rPr sz="2400" i="1" dirty="0">
                <a:latin typeface="Calibri"/>
                <a:cs typeface="Calibri"/>
              </a:rPr>
              <a:t>your</a:t>
            </a:r>
            <a:r>
              <a:rPr sz="2400" i="1" spc="-60" dirty="0">
                <a:latin typeface="Calibri"/>
                <a:cs typeface="Calibri"/>
              </a:rPr>
              <a:t> </a:t>
            </a:r>
            <a:r>
              <a:rPr sz="2400" i="1" dirty="0">
                <a:latin typeface="Calibri"/>
                <a:cs typeface="Calibri"/>
              </a:rPr>
              <a:t>full</a:t>
            </a:r>
            <a:r>
              <a:rPr sz="2400" i="1" spc="-65" dirty="0">
                <a:latin typeface="Calibri"/>
                <a:cs typeface="Calibri"/>
              </a:rPr>
              <a:t> </a:t>
            </a:r>
            <a:r>
              <a:rPr sz="2400" i="1" dirty="0">
                <a:latin typeface="Calibri"/>
                <a:cs typeface="Calibri"/>
              </a:rPr>
              <a:t>name</a:t>
            </a:r>
            <a:r>
              <a:rPr sz="2400" i="1" spc="-65" dirty="0">
                <a:latin typeface="Calibri"/>
                <a:cs typeface="Calibri"/>
              </a:rPr>
              <a:t> </a:t>
            </a:r>
            <a:r>
              <a:rPr sz="2400" i="1" dirty="0">
                <a:latin typeface="Calibri"/>
                <a:cs typeface="Calibri"/>
              </a:rPr>
              <a:t>,</a:t>
            </a:r>
            <a:r>
              <a:rPr sz="2400" i="1" spc="-65" dirty="0">
                <a:latin typeface="Calibri"/>
                <a:cs typeface="Calibri"/>
              </a:rPr>
              <a:t> </a:t>
            </a:r>
            <a:r>
              <a:rPr sz="2400" i="1" spc="-10" dirty="0">
                <a:latin typeface="Calibri"/>
                <a:cs typeface="Calibri"/>
              </a:rPr>
              <a:t>parents’</a:t>
            </a:r>
            <a:endParaRPr sz="2400">
              <a:latin typeface="Calibri"/>
              <a:cs typeface="Calibri"/>
            </a:endParaRPr>
          </a:p>
          <a:p>
            <a:pPr marL="469900">
              <a:lnSpc>
                <a:spcPct val="100000"/>
              </a:lnSpc>
            </a:pPr>
            <a:r>
              <a:rPr sz="2400" i="1" dirty="0">
                <a:latin typeface="Calibri"/>
                <a:cs typeface="Calibri"/>
              </a:rPr>
              <a:t>details,</a:t>
            </a:r>
            <a:r>
              <a:rPr sz="2400" i="1" spc="-80" dirty="0">
                <a:latin typeface="Calibri"/>
                <a:cs typeface="Calibri"/>
              </a:rPr>
              <a:t> </a:t>
            </a:r>
            <a:r>
              <a:rPr sz="2400" i="1" dirty="0">
                <a:latin typeface="Calibri"/>
                <a:cs typeface="Calibri"/>
              </a:rPr>
              <a:t>phone</a:t>
            </a:r>
            <a:r>
              <a:rPr sz="2400" i="1" spc="-80" dirty="0">
                <a:latin typeface="Calibri"/>
                <a:cs typeface="Calibri"/>
              </a:rPr>
              <a:t> </a:t>
            </a:r>
            <a:r>
              <a:rPr sz="2400" i="1" dirty="0">
                <a:latin typeface="Calibri"/>
                <a:cs typeface="Calibri"/>
              </a:rPr>
              <a:t>no.,</a:t>
            </a:r>
            <a:r>
              <a:rPr sz="2400" i="1" spc="-80" dirty="0">
                <a:latin typeface="Calibri"/>
                <a:cs typeface="Calibri"/>
              </a:rPr>
              <a:t> </a:t>
            </a:r>
            <a:r>
              <a:rPr sz="2400" i="1" dirty="0">
                <a:latin typeface="Calibri"/>
                <a:cs typeface="Calibri"/>
              </a:rPr>
              <a:t>address</a:t>
            </a:r>
            <a:r>
              <a:rPr sz="2400" i="1" spc="-75" dirty="0">
                <a:latin typeface="Calibri"/>
                <a:cs typeface="Calibri"/>
              </a:rPr>
              <a:t> </a:t>
            </a:r>
            <a:r>
              <a:rPr sz="2400" i="1" spc="-10" dirty="0">
                <a:latin typeface="Calibri"/>
                <a:cs typeface="Calibri"/>
              </a:rPr>
              <a:t>online)</a:t>
            </a:r>
            <a:endParaRPr sz="2400">
              <a:latin typeface="Calibri"/>
              <a:cs typeface="Calibri"/>
            </a:endParaRPr>
          </a:p>
          <a:p>
            <a:pPr marL="469265" indent="-456565">
              <a:lnSpc>
                <a:spcPct val="100000"/>
              </a:lnSpc>
              <a:spcBef>
                <a:spcPts val="575"/>
              </a:spcBef>
              <a:buAutoNum type="romanLcPeriod" startAt="6"/>
              <a:tabLst>
                <a:tab pos="469265" algn="l"/>
              </a:tabLst>
            </a:pPr>
            <a:r>
              <a:rPr sz="2400" b="1" dirty="0">
                <a:latin typeface="Calibri"/>
                <a:cs typeface="Calibri"/>
              </a:rPr>
              <a:t>Does</a:t>
            </a:r>
            <a:r>
              <a:rPr sz="2400" b="1" spc="-50" dirty="0">
                <a:latin typeface="Calibri"/>
                <a:cs typeface="Calibri"/>
              </a:rPr>
              <a:t> </a:t>
            </a:r>
            <a:r>
              <a:rPr sz="2400" b="1" dirty="0">
                <a:latin typeface="Calibri"/>
                <a:cs typeface="Calibri"/>
              </a:rPr>
              <a:t>your</a:t>
            </a:r>
            <a:r>
              <a:rPr sz="2400" b="1" spc="-60" dirty="0">
                <a:latin typeface="Calibri"/>
                <a:cs typeface="Calibri"/>
              </a:rPr>
              <a:t> </a:t>
            </a:r>
            <a:r>
              <a:rPr sz="2400" b="1" spc="-10" dirty="0">
                <a:latin typeface="Calibri"/>
                <a:cs typeface="Calibri"/>
              </a:rPr>
              <a:t>information/</a:t>
            </a:r>
            <a:r>
              <a:rPr sz="2400" b="1" spc="-50" dirty="0">
                <a:latin typeface="Calibri"/>
                <a:cs typeface="Calibri"/>
              </a:rPr>
              <a:t> </a:t>
            </a:r>
            <a:r>
              <a:rPr sz="2400" b="1" dirty="0">
                <a:latin typeface="Calibri"/>
                <a:cs typeface="Calibri"/>
              </a:rPr>
              <a:t>Post</a:t>
            </a:r>
            <a:r>
              <a:rPr sz="2400" b="1" spc="-45" dirty="0">
                <a:latin typeface="Calibri"/>
                <a:cs typeface="Calibri"/>
              </a:rPr>
              <a:t> </a:t>
            </a:r>
            <a:r>
              <a:rPr sz="2400" b="1" dirty="0">
                <a:latin typeface="Calibri"/>
                <a:cs typeface="Calibri"/>
              </a:rPr>
              <a:t>pass</a:t>
            </a:r>
            <a:r>
              <a:rPr sz="2400" b="1" spc="-45" dirty="0">
                <a:latin typeface="Calibri"/>
                <a:cs typeface="Calibri"/>
              </a:rPr>
              <a:t> </a:t>
            </a:r>
            <a:r>
              <a:rPr sz="2400" b="1" dirty="0">
                <a:latin typeface="Calibri"/>
                <a:cs typeface="Calibri"/>
              </a:rPr>
              <a:t>the</a:t>
            </a:r>
            <a:r>
              <a:rPr sz="2400" b="1" spc="-50" dirty="0">
                <a:latin typeface="Calibri"/>
                <a:cs typeface="Calibri"/>
              </a:rPr>
              <a:t> </a:t>
            </a:r>
            <a:r>
              <a:rPr sz="2400" b="1" dirty="0">
                <a:latin typeface="Calibri"/>
                <a:cs typeface="Calibri"/>
              </a:rPr>
              <a:t>Publicity</a:t>
            </a:r>
            <a:r>
              <a:rPr sz="2400" b="1" spc="-60" dirty="0">
                <a:latin typeface="Calibri"/>
                <a:cs typeface="Calibri"/>
              </a:rPr>
              <a:t> </a:t>
            </a:r>
            <a:r>
              <a:rPr sz="2400" b="1" spc="-50" dirty="0">
                <a:latin typeface="Calibri"/>
                <a:cs typeface="Calibri"/>
              </a:rPr>
              <a:t>Test</a:t>
            </a:r>
            <a:r>
              <a:rPr sz="2400" b="1" spc="-40" dirty="0">
                <a:latin typeface="Calibri"/>
                <a:cs typeface="Calibri"/>
              </a:rPr>
              <a:t> </a:t>
            </a:r>
            <a:r>
              <a:rPr sz="2400" b="1" spc="-50" dirty="0">
                <a:latin typeface="Calibri"/>
                <a:cs typeface="Calibri"/>
              </a:rPr>
              <a:t>?</a:t>
            </a:r>
            <a:endParaRPr sz="2400">
              <a:latin typeface="Calibri"/>
              <a:cs typeface="Calibri"/>
            </a:endParaRPr>
          </a:p>
          <a:p>
            <a:pPr marL="466725" indent="-454025">
              <a:lnSpc>
                <a:spcPct val="100000"/>
              </a:lnSpc>
              <a:spcBef>
                <a:spcPts val="575"/>
              </a:spcBef>
              <a:buAutoNum type="romanLcPeriod" startAt="6"/>
              <a:tabLst>
                <a:tab pos="466725" algn="l"/>
              </a:tabLst>
            </a:pPr>
            <a:r>
              <a:rPr sz="2400" b="1" dirty="0">
                <a:latin typeface="Calibri"/>
                <a:cs typeface="Calibri"/>
              </a:rPr>
              <a:t>Respect</a:t>
            </a:r>
            <a:r>
              <a:rPr sz="2400" b="1" spc="-80" dirty="0">
                <a:latin typeface="Calibri"/>
                <a:cs typeface="Calibri"/>
              </a:rPr>
              <a:t> </a:t>
            </a:r>
            <a:r>
              <a:rPr sz="2400" b="1" dirty="0">
                <a:latin typeface="Calibri"/>
                <a:cs typeface="Calibri"/>
              </a:rPr>
              <a:t>your</a:t>
            </a:r>
            <a:r>
              <a:rPr sz="2400" b="1" spc="-95" dirty="0">
                <a:latin typeface="Calibri"/>
                <a:cs typeface="Calibri"/>
              </a:rPr>
              <a:t> </a:t>
            </a:r>
            <a:r>
              <a:rPr sz="2400" b="1" dirty="0">
                <a:latin typeface="Calibri"/>
                <a:cs typeface="Calibri"/>
              </a:rPr>
              <a:t>audience</a:t>
            </a:r>
            <a:r>
              <a:rPr sz="2400" b="1" spc="-75" dirty="0">
                <a:latin typeface="Calibri"/>
                <a:cs typeface="Calibri"/>
              </a:rPr>
              <a:t> </a:t>
            </a:r>
            <a:r>
              <a:rPr sz="2400" i="1" dirty="0">
                <a:latin typeface="Calibri"/>
                <a:cs typeface="Calibri"/>
              </a:rPr>
              <a:t>(No</a:t>
            </a:r>
            <a:r>
              <a:rPr sz="2400" i="1" spc="-85" dirty="0">
                <a:latin typeface="Calibri"/>
                <a:cs typeface="Calibri"/>
              </a:rPr>
              <a:t> </a:t>
            </a:r>
            <a:r>
              <a:rPr sz="2400" i="1" spc="-10" dirty="0">
                <a:latin typeface="Calibri"/>
                <a:cs typeface="Calibri"/>
              </a:rPr>
              <a:t>slangs/obscenity/insults)</a:t>
            </a:r>
            <a:endParaRPr sz="2400">
              <a:latin typeface="Calibri"/>
              <a:cs typeface="Calibri"/>
            </a:endParaRPr>
          </a:p>
          <a:p>
            <a:pPr marL="467995" indent="-461645">
              <a:lnSpc>
                <a:spcPct val="100000"/>
              </a:lnSpc>
              <a:spcBef>
                <a:spcPts val="580"/>
              </a:spcBef>
              <a:buAutoNum type="romanLcPeriod" startAt="6"/>
              <a:tabLst>
                <a:tab pos="467995" algn="l"/>
              </a:tabLst>
            </a:pPr>
            <a:r>
              <a:rPr sz="2400" b="1" dirty="0">
                <a:latin typeface="Calibri"/>
                <a:cs typeface="Calibri"/>
              </a:rPr>
              <a:t>Respect</a:t>
            </a:r>
            <a:r>
              <a:rPr sz="2400" b="1" spc="-80" dirty="0">
                <a:latin typeface="Calibri"/>
                <a:cs typeface="Calibri"/>
              </a:rPr>
              <a:t> </a:t>
            </a:r>
            <a:r>
              <a:rPr sz="2400" b="1" spc="-10" dirty="0">
                <a:latin typeface="Calibri"/>
                <a:cs typeface="Calibri"/>
              </a:rPr>
              <a:t>other’s</a:t>
            </a:r>
            <a:r>
              <a:rPr sz="2400" b="1" spc="-75" dirty="0">
                <a:latin typeface="Calibri"/>
                <a:cs typeface="Calibri"/>
              </a:rPr>
              <a:t> </a:t>
            </a:r>
            <a:r>
              <a:rPr sz="2400" b="1" spc="-10" dirty="0">
                <a:latin typeface="Calibri"/>
                <a:cs typeface="Calibri"/>
              </a:rPr>
              <a:t>Sentiments</a:t>
            </a:r>
            <a:r>
              <a:rPr sz="2400" b="1" spc="-55" dirty="0">
                <a:latin typeface="Calibri"/>
                <a:cs typeface="Calibri"/>
              </a:rPr>
              <a:t> </a:t>
            </a:r>
            <a:r>
              <a:rPr sz="2400" i="1" dirty="0">
                <a:latin typeface="Calibri"/>
                <a:cs typeface="Calibri"/>
              </a:rPr>
              <a:t>(Respect</a:t>
            </a:r>
            <a:r>
              <a:rPr sz="2400" i="1" spc="-85" dirty="0">
                <a:latin typeface="Calibri"/>
                <a:cs typeface="Calibri"/>
              </a:rPr>
              <a:t> </a:t>
            </a:r>
            <a:r>
              <a:rPr sz="2400" i="1" dirty="0">
                <a:latin typeface="Calibri"/>
                <a:cs typeface="Calibri"/>
              </a:rPr>
              <a:t>others’</a:t>
            </a:r>
            <a:r>
              <a:rPr sz="2400" i="1" spc="-75" dirty="0">
                <a:latin typeface="Calibri"/>
                <a:cs typeface="Calibri"/>
              </a:rPr>
              <a:t> </a:t>
            </a:r>
            <a:r>
              <a:rPr sz="2400" i="1" dirty="0">
                <a:latin typeface="Calibri"/>
                <a:cs typeface="Calibri"/>
              </a:rPr>
              <a:t>privacy</a:t>
            </a:r>
            <a:r>
              <a:rPr sz="2400" i="1" spc="-75" dirty="0">
                <a:latin typeface="Calibri"/>
                <a:cs typeface="Calibri"/>
              </a:rPr>
              <a:t> </a:t>
            </a:r>
            <a:r>
              <a:rPr sz="2400" i="1" dirty="0">
                <a:latin typeface="Calibri"/>
                <a:cs typeface="Calibri"/>
              </a:rPr>
              <a:t>and</a:t>
            </a:r>
            <a:r>
              <a:rPr sz="2400" i="1" spc="-85" dirty="0">
                <a:latin typeface="Calibri"/>
                <a:cs typeface="Calibri"/>
              </a:rPr>
              <a:t> </a:t>
            </a:r>
            <a:r>
              <a:rPr sz="2400" i="1" spc="-25" dirty="0">
                <a:latin typeface="Calibri"/>
                <a:cs typeface="Calibri"/>
              </a:rPr>
              <a:t>be</a:t>
            </a:r>
            <a:endParaRPr sz="2400">
              <a:latin typeface="Calibri"/>
              <a:cs typeface="Calibri"/>
            </a:endParaRPr>
          </a:p>
          <a:p>
            <a:pPr marL="469900">
              <a:lnSpc>
                <a:spcPct val="100000"/>
              </a:lnSpc>
            </a:pPr>
            <a:r>
              <a:rPr sz="2400" i="1" spc="-10" dirty="0">
                <a:latin typeface="Calibri"/>
                <a:cs typeface="Calibri"/>
              </a:rPr>
              <a:t>considerate</a:t>
            </a:r>
            <a:r>
              <a:rPr sz="2400" i="1" spc="-50" dirty="0">
                <a:latin typeface="Calibri"/>
                <a:cs typeface="Calibri"/>
              </a:rPr>
              <a:t> </a:t>
            </a:r>
            <a:r>
              <a:rPr sz="2400" i="1" dirty="0">
                <a:latin typeface="Calibri"/>
                <a:cs typeface="Calibri"/>
              </a:rPr>
              <a:t>to</a:t>
            </a:r>
            <a:r>
              <a:rPr sz="2400" i="1" spc="-55" dirty="0">
                <a:latin typeface="Calibri"/>
                <a:cs typeface="Calibri"/>
              </a:rPr>
              <a:t> </a:t>
            </a:r>
            <a:r>
              <a:rPr sz="2400" i="1" dirty="0">
                <a:latin typeface="Calibri"/>
                <a:cs typeface="Calibri"/>
              </a:rPr>
              <a:t>sensitive</a:t>
            </a:r>
            <a:r>
              <a:rPr sz="2400" i="1" spc="-55" dirty="0">
                <a:latin typeface="Calibri"/>
                <a:cs typeface="Calibri"/>
              </a:rPr>
              <a:t> </a:t>
            </a:r>
            <a:r>
              <a:rPr sz="2400" i="1" spc="-25" dirty="0">
                <a:latin typeface="Calibri"/>
                <a:cs typeface="Calibri"/>
              </a:rPr>
              <a:t>topics-</a:t>
            </a:r>
            <a:r>
              <a:rPr sz="2400" i="1" dirty="0">
                <a:latin typeface="Calibri"/>
                <a:cs typeface="Calibri"/>
              </a:rPr>
              <a:t>Politics,</a:t>
            </a:r>
            <a:r>
              <a:rPr sz="2400" i="1" spc="-50" dirty="0">
                <a:latin typeface="Calibri"/>
                <a:cs typeface="Calibri"/>
              </a:rPr>
              <a:t> </a:t>
            </a:r>
            <a:r>
              <a:rPr sz="2400" i="1" spc="-10" dirty="0">
                <a:latin typeface="Calibri"/>
                <a:cs typeface="Calibri"/>
              </a:rPr>
              <a:t>Religion)</a:t>
            </a:r>
            <a:endParaRPr sz="2400">
              <a:latin typeface="Calibri"/>
              <a:cs typeface="Calibri"/>
            </a:endParaRPr>
          </a:p>
          <a:p>
            <a:pPr marL="469265" indent="-456565">
              <a:lnSpc>
                <a:spcPct val="100000"/>
              </a:lnSpc>
              <a:spcBef>
                <a:spcPts val="575"/>
              </a:spcBef>
              <a:buAutoNum type="romanLcPeriod" startAt="9"/>
              <a:tabLst>
                <a:tab pos="469265" algn="l"/>
              </a:tabLst>
            </a:pPr>
            <a:r>
              <a:rPr sz="2400" b="1" dirty="0">
                <a:latin typeface="Calibri"/>
                <a:cs typeface="Calibri"/>
              </a:rPr>
              <a:t>Monitor</a:t>
            </a:r>
            <a:r>
              <a:rPr sz="2400" b="1" spc="-100" dirty="0">
                <a:latin typeface="Calibri"/>
                <a:cs typeface="Calibri"/>
              </a:rPr>
              <a:t> </a:t>
            </a:r>
            <a:r>
              <a:rPr sz="2400" b="1" dirty="0">
                <a:latin typeface="Calibri"/>
                <a:cs typeface="Calibri"/>
              </a:rPr>
              <a:t>comments</a:t>
            </a:r>
            <a:r>
              <a:rPr sz="2400" b="1" spc="-85" dirty="0">
                <a:latin typeface="Calibri"/>
                <a:cs typeface="Calibri"/>
              </a:rPr>
              <a:t> </a:t>
            </a:r>
            <a:r>
              <a:rPr sz="2400" i="1" dirty="0">
                <a:latin typeface="Calibri"/>
                <a:cs typeface="Calibri"/>
              </a:rPr>
              <a:t>(Review</a:t>
            </a:r>
            <a:r>
              <a:rPr sz="2400" i="1" spc="-85" dirty="0">
                <a:latin typeface="Calibri"/>
                <a:cs typeface="Calibri"/>
              </a:rPr>
              <a:t> </a:t>
            </a:r>
            <a:r>
              <a:rPr sz="2400" i="1" dirty="0">
                <a:latin typeface="Calibri"/>
                <a:cs typeface="Calibri"/>
              </a:rPr>
              <a:t>and</a:t>
            </a:r>
            <a:r>
              <a:rPr sz="2400" i="1" spc="-85" dirty="0">
                <a:latin typeface="Calibri"/>
                <a:cs typeface="Calibri"/>
              </a:rPr>
              <a:t> </a:t>
            </a:r>
            <a:r>
              <a:rPr sz="2400" i="1" dirty="0">
                <a:latin typeface="Calibri"/>
                <a:cs typeface="Calibri"/>
              </a:rPr>
              <a:t>approve</a:t>
            </a:r>
            <a:r>
              <a:rPr sz="2400" i="1" spc="-75" dirty="0">
                <a:latin typeface="Calibri"/>
                <a:cs typeface="Calibri"/>
              </a:rPr>
              <a:t> </a:t>
            </a:r>
            <a:r>
              <a:rPr sz="2400" i="1" spc="-10" dirty="0">
                <a:latin typeface="Calibri"/>
                <a:cs typeface="Calibri"/>
              </a:rPr>
              <a:t>comments)</a:t>
            </a:r>
            <a:endParaRPr sz="2400">
              <a:latin typeface="Calibri"/>
              <a:cs typeface="Calibri"/>
            </a:endParaRPr>
          </a:p>
        </p:txBody>
      </p:sp>
      <p:sp>
        <p:nvSpPr>
          <p:cNvPr id="4" name="object 4"/>
          <p:cNvSpPr txBox="1">
            <a:spLocks noGrp="1"/>
          </p:cNvSpPr>
          <p:nvPr>
            <p:ph type="title"/>
          </p:nvPr>
        </p:nvSpPr>
        <p:spPr>
          <a:xfrm>
            <a:off x="132384" y="304812"/>
            <a:ext cx="8859520" cy="708025"/>
          </a:xfrm>
          <a:prstGeom prst="rect">
            <a:avLst/>
          </a:prstGeom>
          <a:solidFill>
            <a:srgbClr val="FFC000"/>
          </a:solidFill>
        </p:spPr>
        <p:txBody>
          <a:bodyPr vert="horz" wrap="square" lIns="0" tIns="12700" rIns="0" bIns="0" rtlCol="0">
            <a:spAutoFit/>
          </a:bodyPr>
          <a:lstStyle/>
          <a:p>
            <a:pPr marL="90805">
              <a:lnSpc>
                <a:spcPct val="100000"/>
              </a:lnSpc>
              <a:spcBef>
                <a:spcPts val="100"/>
              </a:spcBef>
            </a:pPr>
            <a:r>
              <a:rPr sz="4000" u="sng" dirty="0">
                <a:uFill>
                  <a:solidFill>
                    <a:srgbClr val="000000"/>
                  </a:solidFill>
                </a:uFill>
              </a:rPr>
              <a:t>NET</a:t>
            </a:r>
            <a:r>
              <a:rPr sz="4000" u="sng" spc="-75" dirty="0">
                <a:uFill>
                  <a:solidFill>
                    <a:srgbClr val="000000"/>
                  </a:solidFill>
                </a:uFill>
              </a:rPr>
              <a:t> </a:t>
            </a:r>
            <a:r>
              <a:rPr sz="4000" u="sng" dirty="0">
                <a:uFill>
                  <a:solidFill>
                    <a:srgbClr val="000000"/>
                  </a:solidFill>
                </a:uFill>
              </a:rPr>
              <a:t>AND</a:t>
            </a:r>
            <a:r>
              <a:rPr sz="4000" u="sng" spc="-75" dirty="0">
                <a:uFill>
                  <a:solidFill>
                    <a:srgbClr val="000000"/>
                  </a:solidFill>
                </a:uFill>
              </a:rPr>
              <a:t> </a:t>
            </a:r>
            <a:r>
              <a:rPr sz="4000" u="sng" spc="-20" dirty="0">
                <a:uFill>
                  <a:solidFill>
                    <a:srgbClr val="000000"/>
                  </a:solidFill>
                </a:uFill>
              </a:rPr>
              <a:t>COMMUNICATION</a:t>
            </a:r>
            <a:r>
              <a:rPr sz="4000" u="sng" spc="-100" dirty="0">
                <a:uFill>
                  <a:solidFill>
                    <a:srgbClr val="000000"/>
                  </a:solidFill>
                </a:uFill>
              </a:rPr>
              <a:t> </a:t>
            </a:r>
            <a:r>
              <a:rPr sz="4000" u="sng" spc="-10" dirty="0">
                <a:uFill>
                  <a:solidFill>
                    <a:srgbClr val="000000"/>
                  </a:solidFill>
                </a:uFill>
              </a:rPr>
              <a:t>ETIQUETTES</a:t>
            </a:r>
            <a:endParaRPr sz="4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6200" y="767245"/>
            <a:ext cx="8968740" cy="1139190"/>
          </a:xfrm>
          <a:custGeom>
            <a:avLst/>
            <a:gdLst/>
            <a:ahLst/>
            <a:cxnLst/>
            <a:rect l="l" t="t" r="r" b="b"/>
            <a:pathLst>
              <a:path w="8968740" h="1139189">
                <a:moveTo>
                  <a:pt x="8968613" y="0"/>
                </a:moveTo>
                <a:lnTo>
                  <a:pt x="0" y="0"/>
                </a:lnTo>
                <a:lnTo>
                  <a:pt x="0" y="1138770"/>
                </a:lnTo>
                <a:lnTo>
                  <a:pt x="8968613" y="1138770"/>
                </a:lnTo>
                <a:lnTo>
                  <a:pt x="8968613" y="0"/>
                </a:lnTo>
                <a:close/>
              </a:path>
            </a:pathLst>
          </a:custGeom>
          <a:solidFill>
            <a:srgbClr val="FFC000"/>
          </a:solidFill>
        </p:spPr>
        <p:txBody>
          <a:bodyPr wrap="square" lIns="0" tIns="0" rIns="0" bIns="0" rtlCol="0"/>
          <a:lstStyle/>
          <a:p>
            <a:endParaRPr/>
          </a:p>
        </p:txBody>
      </p:sp>
      <p:sp>
        <p:nvSpPr>
          <p:cNvPr id="3" name="object 3"/>
          <p:cNvSpPr txBox="1"/>
          <p:nvPr/>
        </p:nvSpPr>
        <p:spPr>
          <a:xfrm>
            <a:off x="2888742" y="767587"/>
            <a:ext cx="3343910" cy="1072515"/>
          </a:xfrm>
          <a:prstGeom prst="rect">
            <a:avLst/>
          </a:prstGeom>
        </p:spPr>
        <p:txBody>
          <a:bodyPr vert="horz" wrap="square" lIns="0" tIns="12700" rIns="0" bIns="0" rtlCol="0">
            <a:spAutoFit/>
          </a:bodyPr>
          <a:lstStyle/>
          <a:p>
            <a:pPr marL="139065">
              <a:lnSpc>
                <a:spcPct val="100000"/>
              </a:lnSpc>
              <a:spcBef>
                <a:spcPts val="100"/>
              </a:spcBef>
            </a:pPr>
            <a:r>
              <a:rPr sz="4000" b="1" u="sng" dirty="0">
                <a:uFill>
                  <a:solidFill>
                    <a:srgbClr val="000000"/>
                  </a:solidFill>
                </a:uFill>
                <a:latin typeface="Calibri"/>
                <a:cs typeface="Calibri"/>
              </a:rPr>
              <a:t>XI</a:t>
            </a:r>
            <a:r>
              <a:rPr sz="4000" b="1" u="sng" spc="-15" dirty="0">
                <a:uFill>
                  <a:solidFill>
                    <a:srgbClr val="000000"/>
                  </a:solidFill>
                </a:uFill>
                <a:latin typeface="Calibri"/>
                <a:cs typeface="Calibri"/>
              </a:rPr>
              <a:t> </a:t>
            </a:r>
            <a:r>
              <a:rPr sz="4000" b="1" u="sng" dirty="0">
                <a:uFill>
                  <a:solidFill>
                    <a:srgbClr val="000000"/>
                  </a:solidFill>
                </a:uFill>
                <a:latin typeface="Calibri"/>
                <a:cs typeface="Calibri"/>
              </a:rPr>
              <a:t>CSc</a:t>
            </a:r>
            <a:r>
              <a:rPr sz="4000" b="1" u="sng" spc="-5" dirty="0">
                <a:uFill>
                  <a:solidFill>
                    <a:srgbClr val="000000"/>
                  </a:solidFill>
                </a:uFill>
                <a:latin typeface="Calibri"/>
                <a:cs typeface="Calibri"/>
              </a:rPr>
              <a:t> </a:t>
            </a:r>
            <a:r>
              <a:rPr sz="4000" b="1" u="sng" spc="-10" dirty="0">
                <a:uFill>
                  <a:solidFill>
                    <a:srgbClr val="000000"/>
                  </a:solidFill>
                </a:uFill>
                <a:latin typeface="Calibri"/>
                <a:cs typeface="Calibri"/>
              </a:rPr>
              <a:t>2021-</a:t>
            </a:r>
            <a:r>
              <a:rPr sz="4000" b="1" u="sng" spc="-25" dirty="0">
                <a:uFill>
                  <a:solidFill>
                    <a:srgbClr val="000000"/>
                  </a:solidFill>
                </a:uFill>
                <a:latin typeface="Calibri"/>
                <a:cs typeface="Calibri"/>
              </a:rPr>
              <a:t>22</a:t>
            </a:r>
            <a:endParaRPr sz="4000">
              <a:latin typeface="Calibri"/>
              <a:cs typeface="Calibri"/>
            </a:endParaRPr>
          </a:p>
          <a:p>
            <a:pPr marL="12700">
              <a:lnSpc>
                <a:spcPct val="100000"/>
              </a:lnSpc>
              <a:spcBef>
                <a:spcPts val="80"/>
              </a:spcBef>
              <a:tabLst>
                <a:tab pos="1771650" algn="l"/>
              </a:tabLst>
            </a:pPr>
            <a:r>
              <a:rPr sz="2800" b="1" u="sng" dirty="0">
                <a:solidFill>
                  <a:srgbClr val="001F5F"/>
                </a:solidFill>
                <a:uFill>
                  <a:solidFill>
                    <a:srgbClr val="001F5F"/>
                  </a:solidFill>
                </a:uFill>
                <a:latin typeface="Calibri"/>
                <a:cs typeface="Calibri"/>
              </a:rPr>
              <a:t>In </a:t>
            </a:r>
            <a:r>
              <a:rPr sz="2800" b="1" u="sng" spc="-10" dirty="0">
                <a:solidFill>
                  <a:srgbClr val="001F5F"/>
                </a:solidFill>
                <a:uFill>
                  <a:solidFill>
                    <a:srgbClr val="001F5F"/>
                  </a:solidFill>
                </a:uFill>
                <a:latin typeface="Calibri"/>
                <a:cs typeface="Calibri"/>
              </a:rPr>
              <a:t>TERM-</a:t>
            </a:r>
            <a:r>
              <a:rPr sz="2800" b="1" u="sng" spc="-50" dirty="0">
                <a:solidFill>
                  <a:srgbClr val="001F5F"/>
                </a:solidFill>
                <a:uFill>
                  <a:solidFill>
                    <a:srgbClr val="001F5F"/>
                  </a:solidFill>
                </a:uFill>
                <a:latin typeface="Calibri"/>
                <a:cs typeface="Calibri"/>
              </a:rPr>
              <a:t>2</a:t>
            </a:r>
            <a:r>
              <a:rPr sz="2800" b="1" u="sng" dirty="0">
                <a:solidFill>
                  <a:srgbClr val="001F5F"/>
                </a:solidFill>
                <a:uFill>
                  <a:solidFill>
                    <a:srgbClr val="001F5F"/>
                  </a:solidFill>
                </a:uFill>
                <a:latin typeface="Calibri"/>
                <a:cs typeface="Calibri"/>
              </a:rPr>
              <a:t>	</a:t>
            </a:r>
            <a:r>
              <a:rPr sz="2800" b="1" u="sng" spc="-10" dirty="0">
                <a:solidFill>
                  <a:srgbClr val="001F5F"/>
                </a:solidFill>
                <a:uFill>
                  <a:solidFill>
                    <a:srgbClr val="001F5F"/>
                  </a:solidFill>
                </a:uFill>
                <a:latin typeface="Calibri"/>
                <a:cs typeface="Calibri"/>
              </a:rPr>
              <a:t>MARKS-</a:t>
            </a:r>
            <a:r>
              <a:rPr sz="2800" b="1" u="sng" spc="-25" dirty="0">
                <a:solidFill>
                  <a:srgbClr val="001F5F"/>
                </a:solidFill>
                <a:uFill>
                  <a:solidFill>
                    <a:srgbClr val="001F5F"/>
                  </a:solidFill>
                </a:uFill>
                <a:latin typeface="Calibri"/>
                <a:cs typeface="Calibri"/>
              </a:rPr>
              <a:t>15</a:t>
            </a:r>
            <a:endParaRPr sz="2800">
              <a:latin typeface="Calibri"/>
              <a:cs typeface="Calibri"/>
            </a:endParaRPr>
          </a:p>
        </p:txBody>
      </p:sp>
      <p:sp>
        <p:nvSpPr>
          <p:cNvPr id="4" name="object 4"/>
          <p:cNvSpPr txBox="1">
            <a:spLocks noGrp="1"/>
          </p:cNvSpPr>
          <p:nvPr>
            <p:ph type="title"/>
          </p:nvPr>
        </p:nvSpPr>
        <p:spPr>
          <a:xfrm>
            <a:off x="999236" y="77978"/>
            <a:ext cx="7741284" cy="574040"/>
          </a:xfrm>
          <a:prstGeom prst="rect">
            <a:avLst/>
          </a:prstGeom>
        </p:spPr>
        <p:txBody>
          <a:bodyPr vert="horz" wrap="square" lIns="0" tIns="12700" rIns="0" bIns="0" rtlCol="0">
            <a:spAutoFit/>
          </a:bodyPr>
          <a:lstStyle/>
          <a:p>
            <a:pPr marL="12700">
              <a:lnSpc>
                <a:spcPct val="100000"/>
              </a:lnSpc>
              <a:spcBef>
                <a:spcPts val="100"/>
              </a:spcBef>
              <a:tabLst>
                <a:tab pos="7342505" algn="l"/>
              </a:tabLst>
            </a:pPr>
            <a:r>
              <a:rPr sz="3200" u="sng" spc="65" dirty="0">
                <a:solidFill>
                  <a:srgbClr val="974707"/>
                </a:solidFill>
                <a:uFill>
                  <a:solidFill>
                    <a:srgbClr val="974707"/>
                  </a:solidFill>
                </a:uFill>
                <a:latin typeface="Comic Sans MS"/>
                <a:cs typeface="Comic Sans MS"/>
              </a:rPr>
              <a:t>CONTENTS</a:t>
            </a:r>
            <a:r>
              <a:rPr sz="3200" u="sng" spc="220" dirty="0">
                <a:solidFill>
                  <a:srgbClr val="974707"/>
                </a:solidFill>
                <a:uFill>
                  <a:solidFill>
                    <a:srgbClr val="974707"/>
                  </a:solidFill>
                </a:uFill>
                <a:latin typeface="Comic Sans MS"/>
                <a:cs typeface="Comic Sans MS"/>
              </a:rPr>
              <a:t> </a:t>
            </a:r>
            <a:r>
              <a:rPr sz="3200" u="sng" dirty="0">
                <a:solidFill>
                  <a:srgbClr val="974707"/>
                </a:solidFill>
                <a:uFill>
                  <a:solidFill>
                    <a:srgbClr val="974707"/>
                  </a:solidFill>
                </a:uFill>
                <a:latin typeface="Comic Sans MS"/>
                <a:cs typeface="Comic Sans MS"/>
              </a:rPr>
              <a:t>(</a:t>
            </a:r>
            <a:r>
              <a:rPr sz="3200" u="sng" spc="204" dirty="0">
                <a:solidFill>
                  <a:srgbClr val="974707"/>
                </a:solidFill>
                <a:uFill>
                  <a:solidFill>
                    <a:srgbClr val="974707"/>
                  </a:solidFill>
                </a:uFill>
                <a:latin typeface="Comic Sans MS"/>
                <a:cs typeface="Comic Sans MS"/>
              </a:rPr>
              <a:t> </a:t>
            </a:r>
            <a:r>
              <a:rPr sz="3200" u="sng" spc="70" dirty="0">
                <a:solidFill>
                  <a:srgbClr val="974707"/>
                </a:solidFill>
                <a:uFill>
                  <a:solidFill>
                    <a:srgbClr val="974707"/>
                  </a:solidFill>
                </a:uFill>
                <a:latin typeface="Comic Sans MS"/>
                <a:cs typeface="Comic Sans MS"/>
              </a:rPr>
              <a:t>Learning</a:t>
            </a:r>
            <a:r>
              <a:rPr sz="3200" u="sng" spc="195" dirty="0">
                <a:solidFill>
                  <a:srgbClr val="974707"/>
                </a:solidFill>
                <a:uFill>
                  <a:solidFill>
                    <a:srgbClr val="974707"/>
                  </a:solidFill>
                </a:uFill>
                <a:latin typeface="Comic Sans MS"/>
                <a:cs typeface="Comic Sans MS"/>
              </a:rPr>
              <a:t> </a:t>
            </a:r>
            <a:r>
              <a:rPr sz="3200" u="sng" spc="70" dirty="0">
                <a:solidFill>
                  <a:srgbClr val="974707"/>
                </a:solidFill>
                <a:uFill>
                  <a:solidFill>
                    <a:srgbClr val="974707"/>
                  </a:solidFill>
                </a:uFill>
                <a:latin typeface="Comic Sans MS"/>
                <a:cs typeface="Comic Sans MS"/>
              </a:rPr>
              <a:t>Outcomes</a:t>
            </a:r>
            <a:r>
              <a:rPr sz="3200" u="sng" spc="-245" dirty="0">
                <a:solidFill>
                  <a:srgbClr val="974707"/>
                </a:solidFill>
                <a:uFill>
                  <a:solidFill>
                    <a:srgbClr val="974707"/>
                  </a:solidFill>
                </a:uFill>
                <a:latin typeface="Comic Sans MS"/>
                <a:cs typeface="Comic Sans MS"/>
              </a:rPr>
              <a:t> </a:t>
            </a:r>
            <a:r>
              <a:rPr sz="2000" u="sng" spc="-50" dirty="0">
                <a:solidFill>
                  <a:srgbClr val="974707"/>
                </a:solidFill>
                <a:uFill>
                  <a:solidFill>
                    <a:srgbClr val="974707"/>
                  </a:solidFill>
                </a:uFill>
                <a:latin typeface="Comic Sans MS"/>
                <a:cs typeface="Comic Sans MS"/>
              </a:rPr>
              <a:t>)</a:t>
            </a:r>
            <a:r>
              <a:rPr sz="2000" u="sng" dirty="0">
                <a:solidFill>
                  <a:srgbClr val="974707"/>
                </a:solidFill>
                <a:uFill>
                  <a:solidFill>
                    <a:srgbClr val="974707"/>
                  </a:solidFill>
                </a:uFill>
                <a:latin typeface="Comic Sans MS"/>
                <a:cs typeface="Comic Sans MS"/>
              </a:rPr>
              <a:t>	</a:t>
            </a:r>
            <a:r>
              <a:rPr b="0" u="sng" spc="-50" dirty="0">
                <a:solidFill>
                  <a:srgbClr val="974707"/>
                </a:solidFill>
                <a:uFill>
                  <a:solidFill>
                    <a:srgbClr val="974707"/>
                  </a:solidFill>
                </a:uFill>
                <a:latin typeface="Wingdings"/>
                <a:cs typeface="Wingdings"/>
              </a:rPr>
              <a:t></a:t>
            </a:r>
            <a:endParaRPr sz="2000">
              <a:latin typeface="Wingdings"/>
              <a:cs typeface="Wingdings"/>
            </a:endParaRPr>
          </a:p>
        </p:txBody>
      </p:sp>
      <p:grpSp>
        <p:nvGrpSpPr>
          <p:cNvPr id="5" name="object 5"/>
          <p:cNvGrpSpPr/>
          <p:nvPr/>
        </p:nvGrpSpPr>
        <p:grpSpPr>
          <a:xfrm>
            <a:off x="95250" y="1853182"/>
            <a:ext cx="8953500" cy="4986020"/>
            <a:chOff x="95250" y="1853182"/>
            <a:chExt cx="8953500" cy="4986020"/>
          </a:xfrm>
        </p:grpSpPr>
        <p:pic>
          <p:nvPicPr>
            <p:cNvPr id="6" name="object 6"/>
            <p:cNvPicPr/>
            <p:nvPr/>
          </p:nvPicPr>
          <p:blipFill>
            <a:blip r:embed="rId2" cstate="print"/>
            <a:stretch>
              <a:fillRect/>
            </a:stretch>
          </p:blipFill>
          <p:spPr>
            <a:xfrm>
              <a:off x="202011" y="2010203"/>
              <a:ext cx="8748244" cy="4727208"/>
            </a:xfrm>
            <a:prstGeom prst="rect">
              <a:avLst/>
            </a:prstGeom>
          </p:spPr>
        </p:pic>
        <p:sp>
          <p:nvSpPr>
            <p:cNvPr id="7" name="object 7"/>
            <p:cNvSpPr/>
            <p:nvPr/>
          </p:nvSpPr>
          <p:spPr>
            <a:xfrm>
              <a:off x="123825" y="1881757"/>
              <a:ext cx="8896350" cy="4928870"/>
            </a:xfrm>
            <a:custGeom>
              <a:avLst/>
              <a:gdLst/>
              <a:ahLst/>
              <a:cxnLst/>
              <a:rect l="l" t="t" r="r" b="b"/>
              <a:pathLst>
                <a:path w="8896350" h="4928870">
                  <a:moveTo>
                    <a:pt x="0" y="4928616"/>
                  </a:moveTo>
                  <a:lnTo>
                    <a:pt x="8896350" y="4928616"/>
                  </a:lnTo>
                  <a:lnTo>
                    <a:pt x="8896350" y="0"/>
                  </a:lnTo>
                  <a:lnTo>
                    <a:pt x="0" y="0"/>
                  </a:lnTo>
                  <a:lnTo>
                    <a:pt x="0" y="4928616"/>
                  </a:lnTo>
                  <a:close/>
                </a:path>
              </a:pathLst>
            </a:custGeom>
            <a:ln w="57149">
              <a:solidFill>
                <a:srgbClr val="FFC000"/>
              </a:solidFill>
            </a:ln>
          </p:spPr>
          <p:txBody>
            <a:bodyPr wrap="square" lIns="0" tIns="0" rIns="0" bIns="0" rtlCol="0"/>
            <a:lstStyle/>
            <a:p>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AFAA1-8BB8-F2B1-1CBC-A895CCC60FD3}"/>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EC70465D-55B2-6A82-FFE9-F2FA19188B24}"/>
              </a:ext>
            </a:extLst>
          </p:cNvPr>
          <p:cNvGrpSpPr/>
          <p:nvPr/>
        </p:nvGrpSpPr>
        <p:grpSpPr>
          <a:xfrm>
            <a:off x="0" y="0"/>
            <a:ext cx="9067800" cy="2059305"/>
            <a:chOff x="0" y="0"/>
            <a:chExt cx="9067800" cy="2059305"/>
          </a:xfrm>
        </p:grpSpPr>
        <p:sp>
          <p:nvSpPr>
            <p:cNvPr id="3" name="object 3">
              <a:extLst>
                <a:ext uri="{FF2B5EF4-FFF2-40B4-BE49-F238E27FC236}">
                  <a16:creationId xmlns:a16="http://schemas.microsoft.com/office/drawing/2014/main" id="{65647ED8-9CF9-F115-FD10-90B9559D2394}"/>
                </a:ext>
              </a:extLst>
            </p:cNvPr>
            <p:cNvSpPr/>
            <p:nvPr/>
          </p:nvSpPr>
          <p:spPr>
            <a:xfrm>
              <a:off x="0" y="76200"/>
              <a:ext cx="9067800" cy="1143000"/>
            </a:xfrm>
            <a:custGeom>
              <a:avLst/>
              <a:gdLst/>
              <a:ahLst/>
              <a:cxnLst/>
              <a:rect l="l" t="t" r="r" b="b"/>
              <a:pathLst>
                <a:path w="9067800" h="1143000">
                  <a:moveTo>
                    <a:pt x="9067800" y="0"/>
                  </a:moveTo>
                  <a:lnTo>
                    <a:pt x="0" y="0"/>
                  </a:lnTo>
                  <a:lnTo>
                    <a:pt x="0" y="1143000"/>
                  </a:lnTo>
                  <a:lnTo>
                    <a:pt x="9067800" y="1143000"/>
                  </a:lnTo>
                  <a:lnTo>
                    <a:pt x="9067800" y="0"/>
                  </a:lnTo>
                  <a:close/>
                </a:path>
              </a:pathLst>
            </a:custGeom>
            <a:solidFill>
              <a:srgbClr val="FFC000"/>
            </a:solidFill>
          </p:spPr>
          <p:txBody>
            <a:bodyPr wrap="square" lIns="0" tIns="0" rIns="0" bIns="0" rtlCol="0"/>
            <a:lstStyle/>
            <a:p>
              <a:endParaRPr/>
            </a:p>
          </p:txBody>
        </p:sp>
        <p:pic>
          <p:nvPicPr>
            <p:cNvPr id="4" name="object 4">
              <a:extLst>
                <a:ext uri="{FF2B5EF4-FFF2-40B4-BE49-F238E27FC236}">
                  <a16:creationId xmlns:a16="http://schemas.microsoft.com/office/drawing/2014/main" id="{103ED3A4-2A17-0CE8-AAB3-C4B964216053}"/>
                </a:ext>
              </a:extLst>
            </p:cNvPr>
            <p:cNvPicPr/>
            <p:nvPr/>
          </p:nvPicPr>
          <p:blipFill>
            <a:blip r:embed="rId2" cstate="print"/>
            <a:stretch>
              <a:fillRect/>
            </a:stretch>
          </p:blipFill>
          <p:spPr>
            <a:xfrm>
              <a:off x="2111501" y="0"/>
              <a:ext cx="2712720" cy="2058924"/>
            </a:xfrm>
            <a:prstGeom prst="rect">
              <a:avLst/>
            </a:prstGeom>
          </p:spPr>
        </p:pic>
        <p:pic>
          <p:nvPicPr>
            <p:cNvPr id="5" name="object 5">
              <a:extLst>
                <a:ext uri="{FF2B5EF4-FFF2-40B4-BE49-F238E27FC236}">
                  <a16:creationId xmlns:a16="http://schemas.microsoft.com/office/drawing/2014/main" id="{CFB90705-FAD8-B261-B96A-45F63A6D66BC}"/>
                </a:ext>
              </a:extLst>
            </p:cNvPr>
            <p:cNvPicPr/>
            <p:nvPr/>
          </p:nvPicPr>
          <p:blipFill>
            <a:blip r:embed="rId3" cstate="print"/>
            <a:stretch>
              <a:fillRect/>
            </a:stretch>
          </p:blipFill>
          <p:spPr>
            <a:xfrm>
              <a:off x="3400805" y="0"/>
              <a:ext cx="1798320" cy="2058924"/>
            </a:xfrm>
            <a:prstGeom prst="rect">
              <a:avLst/>
            </a:prstGeom>
          </p:spPr>
        </p:pic>
        <p:pic>
          <p:nvPicPr>
            <p:cNvPr id="6" name="object 6">
              <a:extLst>
                <a:ext uri="{FF2B5EF4-FFF2-40B4-BE49-F238E27FC236}">
                  <a16:creationId xmlns:a16="http://schemas.microsoft.com/office/drawing/2014/main" id="{6866AC25-F006-2306-8A8F-1973AFA76A27}"/>
                </a:ext>
              </a:extLst>
            </p:cNvPr>
            <p:cNvPicPr/>
            <p:nvPr/>
          </p:nvPicPr>
          <p:blipFill>
            <a:blip r:embed="rId4" cstate="print"/>
            <a:stretch>
              <a:fillRect/>
            </a:stretch>
          </p:blipFill>
          <p:spPr>
            <a:xfrm>
              <a:off x="3775709" y="0"/>
              <a:ext cx="3236976" cy="2058924"/>
            </a:xfrm>
            <a:prstGeom prst="rect">
              <a:avLst/>
            </a:prstGeom>
          </p:spPr>
        </p:pic>
        <p:pic>
          <p:nvPicPr>
            <p:cNvPr id="7" name="object 7">
              <a:extLst>
                <a:ext uri="{FF2B5EF4-FFF2-40B4-BE49-F238E27FC236}">
                  <a16:creationId xmlns:a16="http://schemas.microsoft.com/office/drawing/2014/main" id="{B7B1D4DC-96EB-4778-B008-3D2AB841A642}"/>
                </a:ext>
              </a:extLst>
            </p:cNvPr>
            <p:cNvPicPr/>
            <p:nvPr/>
          </p:nvPicPr>
          <p:blipFill>
            <a:blip r:embed="rId5" cstate="print"/>
            <a:stretch>
              <a:fillRect/>
            </a:stretch>
          </p:blipFill>
          <p:spPr>
            <a:xfrm>
              <a:off x="2782061" y="1123188"/>
              <a:ext cx="1371600" cy="137922"/>
            </a:xfrm>
            <a:prstGeom prst="rect">
              <a:avLst/>
            </a:prstGeom>
          </p:spPr>
        </p:pic>
        <p:pic>
          <p:nvPicPr>
            <p:cNvPr id="8" name="object 8">
              <a:extLst>
                <a:ext uri="{FF2B5EF4-FFF2-40B4-BE49-F238E27FC236}">
                  <a16:creationId xmlns:a16="http://schemas.microsoft.com/office/drawing/2014/main" id="{8B02FDDD-B746-8B28-1AA4-BA5BD8E6BED5}"/>
                </a:ext>
              </a:extLst>
            </p:cNvPr>
            <p:cNvPicPr/>
            <p:nvPr/>
          </p:nvPicPr>
          <p:blipFill>
            <a:blip r:embed="rId6" cstate="print"/>
            <a:stretch>
              <a:fillRect/>
            </a:stretch>
          </p:blipFill>
          <p:spPr>
            <a:xfrm>
              <a:off x="4071365" y="1123188"/>
              <a:ext cx="457200" cy="137922"/>
            </a:xfrm>
            <a:prstGeom prst="rect">
              <a:avLst/>
            </a:prstGeom>
          </p:spPr>
        </p:pic>
        <p:pic>
          <p:nvPicPr>
            <p:cNvPr id="9" name="object 9">
              <a:extLst>
                <a:ext uri="{FF2B5EF4-FFF2-40B4-BE49-F238E27FC236}">
                  <a16:creationId xmlns:a16="http://schemas.microsoft.com/office/drawing/2014/main" id="{445E1FBA-187F-9736-9B62-53F2E84846A8}"/>
                </a:ext>
              </a:extLst>
            </p:cNvPr>
            <p:cNvPicPr/>
            <p:nvPr/>
          </p:nvPicPr>
          <p:blipFill>
            <a:blip r:embed="rId7" cstate="print"/>
            <a:stretch>
              <a:fillRect/>
            </a:stretch>
          </p:blipFill>
          <p:spPr>
            <a:xfrm>
              <a:off x="4446270" y="1123188"/>
              <a:ext cx="1895855" cy="137922"/>
            </a:xfrm>
            <a:prstGeom prst="rect">
              <a:avLst/>
            </a:prstGeom>
          </p:spPr>
        </p:pic>
      </p:grpSp>
      <p:sp>
        <p:nvSpPr>
          <p:cNvPr id="10" name="object 10">
            <a:extLst>
              <a:ext uri="{FF2B5EF4-FFF2-40B4-BE49-F238E27FC236}">
                <a16:creationId xmlns:a16="http://schemas.microsoft.com/office/drawing/2014/main" id="{5AD79286-AB05-3125-8E3C-FAD4BE4448D4}"/>
              </a:ext>
            </a:extLst>
          </p:cNvPr>
          <p:cNvSpPr txBox="1">
            <a:spLocks noGrp="1"/>
          </p:cNvSpPr>
          <p:nvPr>
            <p:ph type="title"/>
          </p:nvPr>
        </p:nvSpPr>
        <p:spPr>
          <a:xfrm>
            <a:off x="2782316" y="-166624"/>
            <a:ext cx="3500754" cy="1367155"/>
          </a:xfrm>
          <a:prstGeom prst="rect">
            <a:avLst/>
          </a:prstGeom>
        </p:spPr>
        <p:txBody>
          <a:bodyPr vert="horz" wrap="square" lIns="0" tIns="12700" rIns="0" bIns="0" rtlCol="0">
            <a:spAutoFit/>
          </a:bodyPr>
          <a:lstStyle/>
          <a:p>
            <a:pPr marL="12700">
              <a:lnSpc>
                <a:spcPct val="100000"/>
              </a:lnSpc>
              <a:spcBef>
                <a:spcPts val="100"/>
              </a:spcBef>
            </a:pPr>
            <a:r>
              <a:rPr sz="8800" u="sng" spc="-1110" dirty="0">
                <a:solidFill>
                  <a:srgbClr val="C00000"/>
                </a:solidFill>
                <a:uFill>
                  <a:solidFill>
                    <a:srgbClr val="C00000"/>
                  </a:solidFill>
                </a:uFill>
                <a:latin typeface="Trebuchet MS"/>
                <a:cs typeface="Trebuchet MS"/>
              </a:rPr>
              <a:t>PfiI</a:t>
            </a:r>
            <a:r>
              <a:rPr sz="8800" u="sng" spc="-1110" dirty="0">
                <a:solidFill>
                  <a:srgbClr val="622422"/>
                </a:solidFill>
                <a:uFill>
                  <a:solidFill>
                    <a:srgbClr val="622422"/>
                  </a:solidFill>
                </a:uFill>
                <a:latin typeface="Trebuchet MS"/>
                <a:cs typeface="Trebuchet MS"/>
              </a:rPr>
              <a:t>S</a:t>
            </a:r>
            <a:r>
              <a:rPr sz="8800" u="sng" spc="-1110" dirty="0">
                <a:solidFill>
                  <a:srgbClr val="C00000"/>
                </a:solidFill>
                <a:uFill>
                  <a:solidFill>
                    <a:srgbClr val="C00000"/>
                  </a:solidFill>
                </a:uFill>
                <a:latin typeface="Trebuchet MS"/>
                <a:cs typeface="Trebuchet MS"/>
              </a:rPr>
              <a:t>fiING</a:t>
            </a:r>
            <a:endParaRPr sz="8800">
              <a:latin typeface="Trebuchet MS"/>
              <a:cs typeface="Trebuchet MS"/>
            </a:endParaRPr>
          </a:p>
        </p:txBody>
      </p:sp>
      <p:sp>
        <p:nvSpPr>
          <p:cNvPr id="11" name="object 11">
            <a:extLst>
              <a:ext uri="{FF2B5EF4-FFF2-40B4-BE49-F238E27FC236}">
                <a16:creationId xmlns:a16="http://schemas.microsoft.com/office/drawing/2014/main" id="{1885E7A8-CEC9-F7D8-84AA-344B179A3A65}"/>
              </a:ext>
            </a:extLst>
          </p:cNvPr>
          <p:cNvSpPr txBox="1"/>
          <p:nvPr/>
        </p:nvSpPr>
        <p:spPr>
          <a:xfrm>
            <a:off x="76200" y="1273047"/>
            <a:ext cx="5562600" cy="2247265"/>
          </a:xfrm>
          <a:prstGeom prst="rect">
            <a:avLst/>
          </a:prstGeom>
          <a:solidFill>
            <a:srgbClr val="DDD9C3"/>
          </a:solidFill>
          <a:ln w="9525">
            <a:solidFill>
              <a:srgbClr val="C00000"/>
            </a:solidFill>
          </a:ln>
        </p:spPr>
        <p:txBody>
          <a:bodyPr vert="horz" wrap="square" lIns="0" tIns="29209" rIns="0" bIns="0" rtlCol="0">
            <a:spAutoFit/>
          </a:bodyPr>
          <a:lstStyle/>
          <a:p>
            <a:pPr marL="434340" marR="353060" indent="-342900">
              <a:lnSpc>
                <a:spcPct val="100000"/>
              </a:lnSpc>
              <a:spcBef>
                <a:spcPts val="229"/>
              </a:spcBef>
              <a:buFont typeface="Wingdings"/>
              <a:buChar char=""/>
              <a:tabLst>
                <a:tab pos="434340" algn="l"/>
                <a:tab pos="1005205" algn="l"/>
              </a:tabLst>
            </a:pPr>
            <a:r>
              <a:rPr sz="2000" dirty="0">
                <a:latin typeface="Times New Roman"/>
                <a:cs typeface="Times New Roman"/>
              </a:rPr>
              <a:t>	</a:t>
            </a:r>
            <a:r>
              <a:rPr sz="2000" b="1" dirty="0">
                <a:latin typeface="Calibri"/>
                <a:cs typeface="Calibri"/>
              </a:rPr>
              <a:t>Phishing</a:t>
            </a:r>
            <a:r>
              <a:rPr sz="2000" b="1" spc="-60" dirty="0">
                <a:latin typeface="Calibri"/>
                <a:cs typeface="Calibri"/>
              </a:rPr>
              <a:t> </a:t>
            </a:r>
            <a:r>
              <a:rPr sz="2000" spc="-20" dirty="0">
                <a:latin typeface="Calibri"/>
                <a:cs typeface="Calibri"/>
              </a:rPr>
              <a:t>refers</a:t>
            </a:r>
            <a:r>
              <a:rPr sz="2000" spc="-45" dirty="0">
                <a:latin typeface="Calibri"/>
                <a:cs typeface="Calibri"/>
              </a:rPr>
              <a:t> </a:t>
            </a:r>
            <a:r>
              <a:rPr sz="2000" dirty="0">
                <a:latin typeface="Calibri"/>
                <a:cs typeface="Calibri"/>
              </a:rPr>
              <a:t>to</a:t>
            </a:r>
            <a:r>
              <a:rPr sz="2000" spc="-60" dirty="0">
                <a:latin typeface="Calibri"/>
                <a:cs typeface="Calibri"/>
              </a:rPr>
              <a:t> </a:t>
            </a:r>
            <a:r>
              <a:rPr sz="2000" dirty="0">
                <a:latin typeface="Calibri"/>
                <a:cs typeface="Calibri"/>
              </a:rPr>
              <a:t>a</a:t>
            </a:r>
            <a:r>
              <a:rPr sz="2000" spc="-55" dirty="0">
                <a:latin typeface="Calibri"/>
                <a:cs typeface="Calibri"/>
              </a:rPr>
              <a:t> </a:t>
            </a:r>
            <a:r>
              <a:rPr sz="2000" dirty="0">
                <a:latin typeface="Calibri"/>
                <a:cs typeface="Calibri"/>
              </a:rPr>
              <a:t>criminally</a:t>
            </a:r>
            <a:r>
              <a:rPr sz="2000" spc="-40" dirty="0">
                <a:latin typeface="Calibri"/>
                <a:cs typeface="Calibri"/>
              </a:rPr>
              <a:t> </a:t>
            </a:r>
            <a:r>
              <a:rPr sz="2000" spc="-10" dirty="0">
                <a:latin typeface="Calibri"/>
                <a:cs typeface="Calibri"/>
              </a:rPr>
              <a:t>fraudulent </a:t>
            </a:r>
            <a:r>
              <a:rPr sz="2000" dirty="0">
                <a:latin typeface="Calibri"/>
                <a:cs typeface="Calibri"/>
              </a:rPr>
              <a:t>process</a:t>
            </a:r>
            <a:r>
              <a:rPr sz="2000" spc="-60" dirty="0">
                <a:latin typeface="Calibri"/>
                <a:cs typeface="Calibri"/>
              </a:rPr>
              <a:t> </a:t>
            </a:r>
            <a:r>
              <a:rPr sz="2000" dirty="0">
                <a:latin typeface="Calibri"/>
                <a:cs typeface="Calibri"/>
              </a:rPr>
              <a:t>of</a:t>
            </a:r>
            <a:r>
              <a:rPr sz="2000" spc="-70" dirty="0">
                <a:latin typeface="Calibri"/>
                <a:cs typeface="Calibri"/>
              </a:rPr>
              <a:t> </a:t>
            </a:r>
            <a:r>
              <a:rPr sz="2000" dirty="0">
                <a:latin typeface="Calibri"/>
                <a:cs typeface="Calibri"/>
              </a:rPr>
              <a:t>attempting</a:t>
            </a:r>
            <a:r>
              <a:rPr sz="2000" spc="320" dirty="0">
                <a:latin typeface="Calibri"/>
                <a:cs typeface="Calibri"/>
              </a:rPr>
              <a:t> </a:t>
            </a:r>
            <a:r>
              <a:rPr sz="2000" dirty="0">
                <a:latin typeface="Calibri"/>
                <a:cs typeface="Calibri"/>
              </a:rPr>
              <a:t>to</a:t>
            </a:r>
            <a:r>
              <a:rPr sz="2000" spc="-70" dirty="0">
                <a:latin typeface="Calibri"/>
                <a:cs typeface="Calibri"/>
              </a:rPr>
              <a:t> </a:t>
            </a:r>
            <a:r>
              <a:rPr sz="2000" dirty="0">
                <a:latin typeface="Calibri"/>
                <a:cs typeface="Calibri"/>
              </a:rPr>
              <a:t>acquire</a:t>
            </a:r>
            <a:r>
              <a:rPr sz="2000" spc="-60" dirty="0">
                <a:latin typeface="Calibri"/>
                <a:cs typeface="Calibri"/>
              </a:rPr>
              <a:t> </a:t>
            </a:r>
            <a:r>
              <a:rPr sz="2000" spc="-10" dirty="0">
                <a:latin typeface="Calibri"/>
                <a:cs typeface="Calibri"/>
              </a:rPr>
              <a:t>sensitive information</a:t>
            </a:r>
            <a:r>
              <a:rPr sz="2000" spc="-50" dirty="0">
                <a:latin typeface="Calibri"/>
                <a:cs typeface="Calibri"/>
              </a:rPr>
              <a:t> </a:t>
            </a:r>
            <a:r>
              <a:rPr sz="2000" dirty="0">
                <a:latin typeface="Calibri"/>
                <a:cs typeface="Calibri"/>
              </a:rPr>
              <a:t>such</a:t>
            </a:r>
            <a:r>
              <a:rPr sz="2000" spc="-60" dirty="0">
                <a:latin typeface="Calibri"/>
                <a:cs typeface="Calibri"/>
              </a:rPr>
              <a:t> </a:t>
            </a:r>
            <a:r>
              <a:rPr sz="2000" dirty="0">
                <a:latin typeface="Calibri"/>
                <a:cs typeface="Calibri"/>
              </a:rPr>
              <a:t>as</a:t>
            </a:r>
            <a:r>
              <a:rPr sz="2000" spc="-55" dirty="0">
                <a:latin typeface="Calibri"/>
                <a:cs typeface="Calibri"/>
              </a:rPr>
              <a:t> </a:t>
            </a:r>
            <a:r>
              <a:rPr sz="2000" dirty="0">
                <a:latin typeface="Calibri"/>
                <a:cs typeface="Calibri"/>
              </a:rPr>
              <a:t>usernames,</a:t>
            </a:r>
            <a:r>
              <a:rPr sz="2000" spc="-45" dirty="0">
                <a:latin typeface="Calibri"/>
                <a:cs typeface="Calibri"/>
              </a:rPr>
              <a:t> </a:t>
            </a:r>
            <a:r>
              <a:rPr sz="2000" spc="-10" dirty="0">
                <a:latin typeface="Calibri"/>
                <a:cs typeface="Calibri"/>
              </a:rPr>
              <a:t>passwords, </a:t>
            </a:r>
            <a:r>
              <a:rPr sz="2000" dirty="0">
                <a:latin typeface="Calibri"/>
                <a:cs typeface="Calibri"/>
              </a:rPr>
              <a:t>credit</a:t>
            </a:r>
            <a:r>
              <a:rPr sz="2000" spc="-60" dirty="0">
                <a:latin typeface="Calibri"/>
                <a:cs typeface="Calibri"/>
              </a:rPr>
              <a:t> </a:t>
            </a:r>
            <a:r>
              <a:rPr sz="2000" dirty="0">
                <a:latin typeface="Calibri"/>
                <a:cs typeface="Calibri"/>
              </a:rPr>
              <a:t>card</a:t>
            </a:r>
            <a:r>
              <a:rPr sz="2000" spc="-65" dirty="0">
                <a:latin typeface="Calibri"/>
                <a:cs typeface="Calibri"/>
              </a:rPr>
              <a:t> </a:t>
            </a:r>
            <a:r>
              <a:rPr sz="2000" spc="-10" dirty="0">
                <a:latin typeface="Calibri"/>
                <a:cs typeface="Calibri"/>
              </a:rPr>
              <a:t>information,</a:t>
            </a:r>
            <a:r>
              <a:rPr sz="2000" spc="-65" dirty="0">
                <a:latin typeface="Calibri"/>
                <a:cs typeface="Calibri"/>
              </a:rPr>
              <a:t> </a:t>
            </a:r>
            <a:r>
              <a:rPr sz="2000" dirty="0">
                <a:latin typeface="Calibri"/>
                <a:cs typeface="Calibri"/>
              </a:rPr>
              <a:t>account</a:t>
            </a:r>
            <a:r>
              <a:rPr sz="2000" spc="-65" dirty="0">
                <a:latin typeface="Calibri"/>
                <a:cs typeface="Calibri"/>
              </a:rPr>
              <a:t> </a:t>
            </a:r>
            <a:r>
              <a:rPr sz="2000" dirty="0">
                <a:latin typeface="Calibri"/>
                <a:cs typeface="Calibri"/>
              </a:rPr>
              <a:t>data</a:t>
            </a:r>
            <a:r>
              <a:rPr sz="2000" spc="-65" dirty="0">
                <a:latin typeface="Calibri"/>
                <a:cs typeface="Calibri"/>
              </a:rPr>
              <a:t> </a:t>
            </a:r>
            <a:r>
              <a:rPr sz="2000" spc="-20" dirty="0">
                <a:latin typeface="Calibri"/>
                <a:cs typeface="Calibri"/>
              </a:rPr>
              <a:t>etc.</a:t>
            </a:r>
            <a:endParaRPr sz="2000">
              <a:latin typeface="Calibri"/>
              <a:cs typeface="Calibri"/>
            </a:endParaRPr>
          </a:p>
          <a:p>
            <a:pPr marL="434340" marR="118110" indent="-342900" algn="just">
              <a:lnSpc>
                <a:spcPct val="100000"/>
              </a:lnSpc>
              <a:buFont typeface="Wingdings"/>
              <a:buChar char=""/>
              <a:tabLst>
                <a:tab pos="434340" algn="l"/>
                <a:tab pos="1005205" algn="l"/>
              </a:tabLst>
            </a:pPr>
            <a:r>
              <a:rPr sz="2000" dirty="0">
                <a:latin typeface="Times New Roman"/>
                <a:cs typeface="Times New Roman"/>
              </a:rPr>
              <a:t>	</a:t>
            </a:r>
            <a:r>
              <a:rPr sz="2000" dirty="0">
                <a:latin typeface="Calibri"/>
                <a:cs typeface="Calibri"/>
              </a:rPr>
              <a:t>In</a:t>
            </a:r>
            <a:r>
              <a:rPr sz="2000" spc="-45" dirty="0">
                <a:latin typeface="Calibri"/>
                <a:cs typeface="Calibri"/>
              </a:rPr>
              <a:t> </a:t>
            </a:r>
            <a:r>
              <a:rPr sz="2000" dirty="0">
                <a:latin typeface="Calibri"/>
                <a:cs typeface="Calibri"/>
              </a:rPr>
              <a:t>phishing</a:t>
            </a:r>
            <a:r>
              <a:rPr sz="2000" spc="-25" dirty="0">
                <a:latin typeface="Calibri"/>
                <a:cs typeface="Calibri"/>
              </a:rPr>
              <a:t> </a:t>
            </a:r>
            <a:r>
              <a:rPr sz="2000" dirty="0">
                <a:latin typeface="Calibri"/>
                <a:cs typeface="Calibri"/>
              </a:rPr>
              <a:t>,</a:t>
            </a:r>
            <a:r>
              <a:rPr sz="2000" spc="-35" dirty="0">
                <a:latin typeface="Calibri"/>
                <a:cs typeface="Calibri"/>
              </a:rPr>
              <a:t> </a:t>
            </a:r>
            <a:r>
              <a:rPr sz="2000" dirty="0">
                <a:latin typeface="Calibri"/>
                <a:cs typeface="Calibri"/>
              </a:rPr>
              <a:t>an</a:t>
            </a:r>
            <a:r>
              <a:rPr sz="2000" spc="-40" dirty="0">
                <a:latin typeface="Calibri"/>
                <a:cs typeface="Calibri"/>
              </a:rPr>
              <a:t> </a:t>
            </a:r>
            <a:r>
              <a:rPr sz="2000" spc="-10" dirty="0">
                <a:latin typeface="Calibri"/>
                <a:cs typeface="Calibri"/>
              </a:rPr>
              <a:t>imposter</a:t>
            </a:r>
            <a:r>
              <a:rPr sz="2000" spc="-20" dirty="0">
                <a:latin typeface="Calibri"/>
                <a:cs typeface="Calibri"/>
              </a:rPr>
              <a:t> </a:t>
            </a:r>
            <a:r>
              <a:rPr sz="2000" dirty="0">
                <a:latin typeface="Calibri"/>
                <a:cs typeface="Calibri"/>
              </a:rPr>
              <a:t>uses</a:t>
            </a:r>
            <a:r>
              <a:rPr sz="2000" spc="-25" dirty="0">
                <a:latin typeface="Calibri"/>
                <a:cs typeface="Calibri"/>
              </a:rPr>
              <a:t> </a:t>
            </a:r>
            <a:r>
              <a:rPr sz="2000" dirty="0">
                <a:latin typeface="Calibri"/>
                <a:cs typeface="Calibri"/>
              </a:rPr>
              <a:t>an</a:t>
            </a:r>
            <a:r>
              <a:rPr sz="2000" spc="-25" dirty="0">
                <a:latin typeface="Calibri"/>
                <a:cs typeface="Calibri"/>
              </a:rPr>
              <a:t> </a:t>
            </a:r>
            <a:r>
              <a:rPr sz="2000" b="1" spc="-10" dirty="0">
                <a:solidFill>
                  <a:srgbClr val="C00000"/>
                </a:solidFill>
                <a:latin typeface="Calibri"/>
                <a:cs typeface="Calibri"/>
              </a:rPr>
              <a:t>authentic </a:t>
            </a:r>
            <a:r>
              <a:rPr sz="2000" b="1" dirty="0">
                <a:solidFill>
                  <a:srgbClr val="C00000"/>
                </a:solidFill>
                <a:latin typeface="Calibri"/>
                <a:cs typeface="Calibri"/>
              </a:rPr>
              <a:t>looking</a:t>
            </a:r>
            <a:r>
              <a:rPr sz="2000" b="1" spc="-55" dirty="0">
                <a:solidFill>
                  <a:srgbClr val="C00000"/>
                </a:solidFill>
                <a:latin typeface="Calibri"/>
                <a:cs typeface="Calibri"/>
              </a:rPr>
              <a:t> </a:t>
            </a:r>
            <a:r>
              <a:rPr sz="2000" b="1" dirty="0">
                <a:solidFill>
                  <a:srgbClr val="C00000"/>
                </a:solidFill>
                <a:latin typeface="Calibri"/>
                <a:cs typeface="Calibri"/>
              </a:rPr>
              <a:t>email</a:t>
            </a:r>
            <a:r>
              <a:rPr sz="2000" b="1" spc="-45" dirty="0">
                <a:solidFill>
                  <a:srgbClr val="C00000"/>
                </a:solidFill>
                <a:latin typeface="Calibri"/>
                <a:cs typeface="Calibri"/>
              </a:rPr>
              <a:t> </a:t>
            </a:r>
            <a:r>
              <a:rPr sz="2000" b="1" dirty="0">
                <a:solidFill>
                  <a:srgbClr val="C00000"/>
                </a:solidFill>
                <a:latin typeface="Calibri"/>
                <a:cs typeface="Calibri"/>
              </a:rPr>
              <a:t>or</a:t>
            </a:r>
            <a:r>
              <a:rPr sz="2000" b="1" spc="-55" dirty="0">
                <a:solidFill>
                  <a:srgbClr val="C00000"/>
                </a:solidFill>
                <a:latin typeface="Calibri"/>
                <a:cs typeface="Calibri"/>
              </a:rPr>
              <a:t> </a:t>
            </a:r>
            <a:r>
              <a:rPr sz="2000" b="1" dirty="0">
                <a:solidFill>
                  <a:srgbClr val="C00000"/>
                </a:solidFill>
                <a:latin typeface="Calibri"/>
                <a:cs typeface="Calibri"/>
              </a:rPr>
              <a:t>website</a:t>
            </a:r>
            <a:r>
              <a:rPr sz="2000" b="1" spc="-40" dirty="0">
                <a:solidFill>
                  <a:srgbClr val="C00000"/>
                </a:solidFill>
                <a:latin typeface="Calibri"/>
                <a:cs typeface="Calibri"/>
              </a:rPr>
              <a:t> </a:t>
            </a:r>
            <a:r>
              <a:rPr sz="2000" b="1" dirty="0">
                <a:solidFill>
                  <a:srgbClr val="C00000"/>
                </a:solidFill>
                <a:latin typeface="Calibri"/>
                <a:cs typeface="Calibri"/>
              </a:rPr>
              <a:t>to</a:t>
            </a:r>
            <a:r>
              <a:rPr sz="2000" b="1" spc="-55" dirty="0">
                <a:solidFill>
                  <a:srgbClr val="C00000"/>
                </a:solidFill>
                <a:latin typeface="Calibri"/>
                <a:cs typeface="Calibri"/>
              </a:rPr>
              <a:t> </a:t>
            </a:r>
            <a:r>
              <a:rPr sz="2000" b="1" dirty="0">
                <a:solidFill>
                  <a:srgbClr val="C00000"/>
                </a:solidFill>
                <a:latin typeface="Calibri"/>
                <a:cs typeface="Calibri"/>
              </a:rPr>
              <a:t>trick</a:t>
            </a:r>
            <a:r>
              <a:rPr sz="2000" b="1" spc="-50" dirty="0">
                <a:solidFill>
                  <a:srgbClr val="C00000"/>
                </a:solidFill>
                <a:latin typeface="Calibri"/>
                <a:cs typeface="Calibri"/>
              </a:rPr>
              <a:t> </a:t>
            </a:r>
            <a:r>
              <a:rPr sz="2000" b="1" spc="-10" dirty="0">
                <a:solidFill>
                  <a:srgbClr val="C00000"/>
                </a:solidFill>
                <a:latin typeface="Calibri"/>
                <a:cs typeface="Calibri"/>
              </a:rPr>
              <a:t>recipients</a:t>
            </a:r>
            <a:r>
              <a:rPr sz="2000" b="1" spc="-40" dirty="0">
                <a:solidFill>
                  <a:srgbClr val="C00000"/>
                </a:solidFill>
                <a:latin typeface="Calibri"/>
                <a:cs typeface="Calibri"/>
              </a:rPr>
              <a:t> </a:t>
            </a:r>
            <a:r>
              <a:rPr sz="2000" b="1" spc="-20" dirty="0">
                <a:solidFill>
                  <a:srgbClr val="C00000"/>
                </a:solidFill>
                <a:latin typeface="Calibri"/>
                <a:cs typeface="Calibri"/>
              </a:rPr>
              <a:t>into </a:t>
            </a:r>
            <a:r>
              <a:rPr sz="2000" b="1" dirty="0">
                <a:solidFill>
                  <a:srgbClr val="C00000"/>
                </a:solidFill>
                <a:latin typeface="Calibri"/>
                <a:cs typeface="Calibri"/>
              </a:rPr>
              <a:t>giving</a:t>
            </a:r>
            <a:r>
              <a:rPr sz="2000" b="1" spc="-70" dirty="0">
                <a:solidFill>
                  <a:srgbClr val="C00000"/>
                </a:solidFill>
                <a:latin typeface="Calibri"/>
                <a:cs typeface="Calibri"/>
              </a:rPr>
              <a:t> </a:t>
            </a:r>
            <a:r>
              <a:rPr sz="2000" b="1" dirty="0">
                <a:solidFill>
                  <a:srgbClr val="C00000"/>
                </a:solidFill>
                <a:latin typeface="Calibri"/>
                <a:cs typeface="Calibri"/>
              </a:rPr>
              <a:t>out</a:t>
            </a:r>
            <a:r>
              <a:rPr sz="2000" b="1" spc="-75" dirty="0">
                <a:solidFill>
                  <a:srgbClr val="C00000"/>
                </a:solidFill>
                <a:latin typeface="Calibri"/>
                <a:cs typeface="Calibri"/>
              </a:rPr>
              <a:t> </a:t>
            </a:r>
            <a:r>
              <a:rPr sz="2000" b="1" dirty="0">
                <a:solidFill>
                  <a:srgbClr val="C00000"/>
                </a:solidFill>
                <a:latin typeface="Calibri"/>
                <a:cs typeface="Calibri"/>
              </a:rPr>
              <a:t>sensitive</a:t>
            </a:r>
            <a:r>
              <a:rPr sz="2000" b="1" spc="-70" dirty="0">
                <a:solidFill>
                  <a:srgbClr val="C00000"/>
                </a:solidFill>
                <a:latin typeface="Calibri"/>
                <a:cs typeface="Calibri"/>
              </a:rPr>
              <a:t> </a:t>
            </a:r>
            <a:r>
              <a:rPr sz="2000" b="1" dirty="0">
                <a:solidFill>
                  <a:srgbClr val="C00000"/>
                </a:solidFill>
                <a:latin typeface="Calibri"/>
                <a:cs typeface="Calibri"/>
              </a:rPr>
              <a:t>personal</a:t>
            </a:r>
            <a:r>
              <a:rPr sz="2000" b="1" spc="-60" dirty="0">
                <a:solidFill>
                  <a:srgbClr val="C00000"/>
                </a:solidFill>
                <a:latin typeface="Calibri"/>
                <a:cs typeface="Calibri"/>
              </a:rPr>
              <a:t> </a:t>
            </a:r>
            <a:r>
              <a:rPr sz="2000" b="1" spc="-10" dirty="0">
                <a:solidFill>
                  <a:srgbClr val="C00000"/>
                </a:solidFill>
                <a:latin typeface="Calibri"/>
                <a:cs typeface="Calibri"/>
              </a:rPr>
              <a:t>information.</a:t>
            </a:r>
            <a:endParaRPr sz="2000">
              <a:latin typeface="Calibri"/>
              <a:cs typeface="Calibri"/>
            </a:endParaRPr>
          </a:p>
        </p:txBody>
      </p:sp>
      <p:grpSp>
        <p:nvGrpSpPr>
          <p:cNvPr id="12" name="object 12">
            <a:extLst>
              <a:ext uri="{FF2B5EF4-FFF2-40B4-BE49-F238E27FC236}">
                <a16:creationId xmlns:a16="http://schemas.microsoft.com/office/drawing/2014/main" id="{68694E3D-D397-7DC8-99BF-66CF6936AD14}"/>
              </a:ext>
            </a:extLst>
          </p:cNvPr>
          <p:cNvGrpSpPr/>
          <p:nvPr/>
        </p:nvGrpSpPr>
        <p:grpSpPr>
          <a:xfrm>
            <a:off x="-4762" y="3625721"/>
            <a:ext cx="9106535" cy="3166110"/>
            <a:chOff x="-4762" y="3625721"/>
            <a:chExt cx="9106535" cy="3166110"/>
          </a:xfrm>
        </p:grpSpPr>
        <p:pic>
          <p:nvPicPr>
            <p:cNvPr id="13" name="object 13">
              <a:extLst>
                <a:ext uri="{FF2B5EF4-FFF2-40B4-BE49-F238E27FC236}">
                  <a16:creationId xmlns:a16="http://schemas.microsoft.com/office/drawing/2014/main" id="{2054C00A-8107-ABB3-5FC7-2383BDDE7B07}"/>
                </a:ext>
              </a:extLst>
            </p:cNvPr>
            <p:cNvPicPr/>
            <p:nvPr/>
          </p:nvPicPr>
          <p:blipFill>
            <a:blip r:embed="rId8" cstate="print"/>
            <a:stretch>
              <a:fillRect/>
            </a:stretch>
          </p:blipFill>
          <p:spPr>
            <a:xfrm>
              <a:off x="0" y="3635246"/>
              <a:ext cx="9091803" cy="3146552"/>
            </a:xfrm>
            <a:prstGeom prst="rect">
              <a:avLst/>
            </a:prstGeom>
          </p:spPr>
        </p:pic>
        <p:sp>
          <p:nvSpPr>
            <p:cNvPr id="14" name="object 14">
              <a:extLst>
                <a:ext uri="{FF2B5EF4-FFF2-40B4-BE49-F238E27FC236}">
                  <a16:creationId xmlns:a16="http://schemas.microsoft.com/office/drawing/2014/main" id="{63599B34-ABD3-CDCD-3703-2263DDDDC469}"/>
                </a:ext>
              </a:extLst>
            </p:cNvPr>
            <p:cNvSpPr/>
            <p:nvPr/>
          </p:nvSpPr>
          <p:spPr>
            <a:xfrm>
              <a:off x="0" y="3630484"/>
              <a:ext cx="9097010" cy="3156585"/>
            </a:xfrm>
            <a:custGeom>
              <a:avLst/>
              <a:gdLst/>
              <a:ahLst/>
              <a:cxnLst/>
              <a:rect l="l" t="t" r="r" b="b"/>
              <a:pathLst>
                <a:path w="9097010" h="3156584">
                  <a:moveTo>
                    <a:pt x="0" y="3156076"/>
                  </a:moveTo>
                  <a:lnTo>
                    <a:pt x="9096565" y="3156076"/>
                  </a:lnTo>
                  <a:lnTo>
                    <a:pt x="9096565" y="0"/>
                  </a:lnTo>
                  <a:lnTo>
                    <a:pt x="0" y="0"/>
                  </a:lnTo>
                </a:path>
              </a:pathLst>
            </a:custGeom>
            <a:ln w="9525">
              <a:solidFill>
                <a:srgbClr val="4F81BC"/>
              </a:solidFill>
            </a:ln>
          </p:spPr>
          <p:txBody>
            <a:bodyPr wrap="square" lIns="0" tIns="0" rIns="0" bIns="0" rtlCol="0"/>
            <a:lstStyle/>
            <a:p>
              <a:endParaRPr/>
            </a:p>
          </p:txBody>
        </p:sp>
      </p:grpSp>
      <p:grpSp>
        <p:nvGrpSpPr>
          <p:cNvPr id="15" name="object 15">
            <a:extLst>
              <a:ext uri="{FF2B5EF4-FFF2-40B4-BE49-F238E27FC236}">
                <a16:creationId xmlns:a16="http://schemas.microsoft.com/office/drawing/2014/main" id="{FEAE8535-5CC5-0FB8-CD7A-7FFB8FEBA472}"/>
              </a:ext>
            </a:extLst>
          </p:cNvPr>
          <p:cNvGrpSpPr/>
          <p:nvPr/>
        </p:nvGrpSpPr>
        <p:grpSpPr>
          <a:xfrm>
            <a:off x="5705411" y="1263459"/>
            <a:ext cx="3371850" cy="2251710"/>
            <a:chOff x="5705411" y="1263459"/>
            <a:chExt cx="3371850" cy="2251710"/>
          </a:xfrm>
        </p:grpSpPr>
        <p:pic>
          <p:nvPicPr>
            <p:cNvPr id="16" name="object 16">
              <a:extLst>
                <a:ext uri="{FF2B5EF4-FFF2-40B4-BE49-F238E27FC236}">
                  <a16:creationId xmlns:a16="http://schemas.microsoft.com/office/drawing/2014/main" id="{0CC5F972-9F02-7D21-41BA-DDF42E42E46C}"/>
                </a:ext>
              </a:extLst>
            </p:cNvPr>
            <p:cNvPicPr/>
            <p:nvPr/>
          </p:nvPicPr>
          <p:blipFill>
            <a:blip r:embed="rId9" cstate="print"/>
            <a:stretch>
              <a:fillRect/>
            </a:stretch>
          </p:blipFill>
          <p:spPr>
            <a:xfrm>
              <a:off x="5714999" y="1273048"/>
              <a:ext cx="3352800" cy="2232152"/>
            </a:xfrm>
            <a:prstGeom prst="rect">
              <a:avLst/>
            </a:prstGeom>
          </p:spPr>
        </p:pic>
        <p:sp>
          <p:nvSpPr>
            <p:cNvPr id="17" name="object 17">
              <a:extLst>
                <a:ext uri="{FF2B5EF4-FFF2-40B4-BE49-F238E27FC236}">
                  <a16:creationId xmlns:a16="http://schemas.microsoft.com/office/drawing/2014/main" id="{9AD372B1-6B95-2C15-1816-5FC1B7872FBD}"/>
                </a:ext>
              </a:extLst>
            </p:cNvPr>
            <p:cNvSpPr/>
            <p:nvPr/>
          </p:nvSpPr>
          <p:spPr>
            <a:xfrm>
              <a:off x="5710173" y="1268222"/>
              <a:ext cx="3362325" cy="2242185"/>
            </a:xfrm>
            <a:custGeom>
              <a:avLst/>
              <a:gdLst/>
              <a:ahLst/>
              <a:cxnLst/>
              <a:rect l="l" t="t" r="r" b="b"/>
              <a:pathLst>
                <a:path w="3362325" h="2242185">
                  <a:moveTo>
                    <a:pt x="0" y="2241677"/>
                  </a:moveTo>
                  <a:lnTo>
                    <a:pt x="3362325" y="2241677"/>
                  </a:lnTo>
                  <a:lnTo>
                    <a:pt x="3362325" y="0"/>
                  </a:lnTo>
                  <a:lnTo>
                    <a:pt x="0" y="0"/>
                  </a:lnTo>
                  <a:lnTo>
                    <a:pt x="0" y="2241677"/>
                  </a:lnTo>
                  <a:close/>
                </a:path>
              </a:pathLst>
            </a:custGeom>
            <a:ln w="9525">
              <a:solidFill>
                <a:srgbClr val="0000FF"/>
              </a:solidFill>
            </a:ln>
          </p:spPr>
          <p:txBody>
            <a:bodyPr wrap="square" lIns="0" tIns="0" rIns="0" bIns="0" rtlCol="0"/>
            <a:lstStyle/>
            <a:p>
              <a:endParaRPr/>
            </a:p>
          </p:txBody>
        </p:sp>
      </p:grpSp>
    </p:spTree>
    <p:extLst>
      <p:ext uri="{BB962C8B-B14F-4D97-AF65-F5344CB8AC3E}">
        <p14:creationId xmlns:p14="http://schemas.microsoft.com/office/powerpoint/2010/main" val="1818426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A363B-0EDC-FFEC-1CE5-DA6BF0FFF7E8}"/>
            </a:ext>
          </a:extLst>
        </p:cNvPr>
        <p:cNvGrpSpPr/>
        <p:nvPr/>
      </p:nvGrpSpPr>
      <p:grpSpPr>
        <a:xfrm>
          <a:off x="0" y="0"/>
          <a:ext cx="0" cy="0"/>
          <a:chOff x="0" y="0"/>
          <a:chExt cx="0" cy="0"/>
        </a:xfrm>
      </p:grpSpPr>
      <p:pic>
        <p:nvPicPr>
          <p:cNvPr id="2" name="object 2">
            <a:extLst>
              <a:ext uri="{FF2B5EF4-FFF2-40B4-BE49-F238E27FC236}">
                <a16:creationId xmlns:a16="http://schemas.microsoft.com/office/drawing/2014/main" id="{AFFF31C7-7C24-8085-0C89-3B6205EB276E}"/>
              </a:ext>
            </a:extLst>
          </p:cNvPr>
          <p:cNvPicPr/>
          <p:nvPr/>
        </p:nvPicPr>
        <p:blipFill>
          <a:blip r:embed="rId2" cstate="print"/>
          <a:stretch>
            <a:fillRect/>
          </a:stretch>
        </p:blipFill>
        <p:spPr>
          <a:xfrm>
            <a:off x="161925" y="2940135"/>
            <a:ext cx="8772525" cy="3616026"/>
          </a:xfrm>
          <a:prstGeom prst="rect">
            <a:avLst/>
          </a:prstGeom>
        </p:spPr>
      </p:pic>
      <p:pic>
        <p:nvPicPr>
          <p:cNvPr id="3" name="object 3">
            <a:extLst>
              <a:ext uri="{FF2B5EF4-FFF2-40B4-BE49-F238E27FC236}">
                <a16:creationId xmlns:a16="http://schemas.microsoft.com/office/drawing/2014/main" id="{AA4DBBC5-17AB-7D8A-5BD3-FD7FFD9FB3E5}"/>
              </a:ext>
            </a:extLst>
          </p:cNvPr>
          <p:cNvPicPr/>
          <p:nvPr/>
        </p:nvPicPr>
        <p:blipFill>
          <a:blip r:embed="rId3" cstate="print"/>
          <a:stretch>
            <a:fillRect/>
          </a:stretch>
        </p:blipFill>
        <p:spPr>
          <a:xfrm>
            <a:off x="0" y="0"/>
            <a:ext cx="9143999" cy="2743200"/>
          </a:xfrm>
          <a:prstGeom prst="rect">
            <a:avLst/>
          </a:prstGeom>
        </p:spPr>
      </p:pic>
    </p:spTree>
    <p:extLst>
      <p:ext uri="{BB962C8B-B14F-4D97-AF65-F5344CB8AC3E}">
        <p14:creationId xmlns:p14="http://schemas.microsoft.com/office/powerpoint/2010/main" val="3862314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37975-650A-03A5-8417-76DB4B006E61}"/>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362A8257-4921-C7BF-C0D3-5296A8A0FCE7}"/>
              </a:ext>
            </a:extLst>
          </p:cNvPr>
          <p:cNvGrpSpPr/>
          <p:nvPr/>
        </p:nvGrpSpPr>
        <p:grpSpPr>
          <a:xfrm>
            <a:off x="63619" y="400050"/>
            <a:ext cx="9061450" cy="5905500"/>
            <a:chOff x="63619" y="400050"/>
            <a:chExt cx="9061450" cy="5905500"/>
          </a:xfrm>
        </p:grpSpPr>
        <p:pic>
          <p:nvPicPr>
            <p:cNvPr id="3" name="object 3">
              <a:extLst>
                <a:ext uri="{FF2B5EF4-FFF2-40B4-BE49-F238E27FC236}">
                  <a16:creationId xmlns:a16="http://schemas.microsoft.com/office/drawing/2014/main" id="{8EAA3D61-2B24-A374-DAE5-305114A3BFB3}"/>
                </a:ext>
              </a:extLst>
            </p:cNvPr>
            <p:cNvPicPr/>
            <p:nvPr/>
          </p:nvPicPr>
          <p:blipFill>
            <a:blip r:embed="rId2" cstate="print"/>
            <a:stretch>
              <a:fillRect/>
            </a:stretch>
          </p:blipFill>
          <p:spPr>
            <a:xfrm>
              <a:off x="120769" y="457200"/>
              <a:ext cx="8947023" cy="5791200"/>
            </a:xfrm>
            <a:prstGeom prst="rect">
              <a:avLst/>
            </a:prstGeom>
          </p:spPr>
        </p:pic>
        <p:sp>
          <p:nvSpPr>
            <p:cNvPr id="4" name="object 4">
              <a:extLst>
                <a:ext uri="{FF2B5EF4-FFF2-40B4-BE49-F238E27FC236}">
                  <a16:creationId xmlns:a16="http://schemas.microsoft.com/office/drawing/2014/main" id="{A7CC5046-6543-3837-C5F1-3FD3E219BF5C}"/>
                </a:ext>
              </a:extLst>
            </p:cNvPr>
            <p:cNvSpPr/>
            <p:nvPr/>
          </p:nvSpPr>
          <p:spPr>
            <a:xfrm>
              <a:off x="92194" y="428625"/>
              <a:ext cx="9004300" cy="5848350"/>
            </a:xfrm>
            <a:custGeom>
              <a:avLst/>
              <a:gdLst/>
              <a:ahLst/>
              <a:cxnLst/>
              <a:rect l="l" t="t" r="r" b="b"/>
              <a:pathLst>
                <a:path w="9004300" h="5848350">
                  <a:moveTo>
                    <a:pt x="0" y="5848350"/>
                  </a:moveTo>
                  <a:lnTo>
                    <a:pt x="9004173" y="5848350"/>
                  </a:lnTo>
                  <a:lnTo>
                    <a:pt x="9004173" y="0"/>
                  </a:lnTo>
                  <a:lnTo>
                    <a:pt x="0" y="0"/>
                  </a:lnTo>
                  <a:lnTo>
                    <a:pt x="0" y="5848350"/>
                  </a:lnTo>
                  <a:close/>
                </a:path>
              </a:pathLst>
            </a:custGeom>
            <a:ln w="57150">
              <a:solidFill>
                <a:srgbClr val="C00000"/>
              </a:solidFill>
            </a:ln>
          </p:spPr>
          <p:txBody>
            <a:bodyPr wrap="square" lIns="0" tIns="0" rIns="0" bIns="0" rtlCol="0"/>
            <a:lstStyle/>
            <a:p>
              <a:endParaRPr/>
            </a:p>
          </p:txBody>
        </p:sp>
      </p:grpSp>
    </p:spTree>
    <p:extLst>
      <p:ext uri="{BB962C8B-B14F-4D97-AF65-F5344CB8AC3E}">
        <p14:creationId xmlns:p14="http://schemas.microsoft.com/office/powerpoint/2010/main" val="2130178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685799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0"/>
            <a:ext cx="8229600" cy="1143000"/>
          </a:xfrm>
          <a:prstGeom prst="rect">
            <a:avLst/>
          </a:prstGeom>
          <a:solidFill>
            <a:srgbClr val="C3D59B"/>
          </a:solidFill>
        </p:spPr>
        <p:txBody>
          <a:bodyPr vert="horz" wrap="square" lIns="0" tIns="207645" rIns="0" bIns="0" rtlCol="0">
            <a:spAutoFit/>
          </a:bodyPr>
          <a:lstStyle/>
          <a:p>
            <a:pPr marL="520700">
              <a:lnSpc>
                <a:spcPct val="100000"/>
              </a:lnSpc>
              <a:spcBef>
                <a:spcPts val="1635"/>
              </a:spcBef>
            </a:pPr>
            <a:r>
              <a:rPr sz="4400" u="sng" dirty="0">
                <a:solidFill>
                  <a:srgbClr val="008000"/>
                </a:solidFill>
                <a:uFill>
                  <a:solidFill>
                    <a:srgbClr val="008000"/>
                  </a:solidFill>
                </a:uFill>
                <a:latin typeface="Comic Sans MS"/>
                <a:cs typeface="Comic Sans MS"/>
              </a:rPr>
              <a:t>REPORTING</a:t>
            </a:r>
            <a:r>
              <a:rPr sz="4400" u="sng" spc="-235" dirty="0">
                <a:solidFill>
                  <a:srgbClr val="008000"/>
                </a:solidFill>
                <a:uFill>
                  <a:solidFill>
                    <a:srgbClr val="008000"/>
                  </a:solidFill>
                </a:uFill>
                <a:latin typeface="Comic Sans MS"/>
                <a:cs typeface="Comic Sans MS"/>
              </a:rPr>
              <a:t> </a:t>
            </a:r>
            <a:r>
              <a:rPr sz="4400" u="sng" spc="-10" dirty="0">
                <a:solidFill>
                  <a:srgbClr val="008000"/>
                </a:solidFill>
                <a:uFill>
                  <a:solidFill>
                    <a:srgbClr val="008000"/>
                  </a:solidFill>
                </a:uFill>
                <a:latin typeface="Comic Sans MS"/>
                <a:cs typeface="Comic Sans MS"/>
              </a:rPr>
              <a:t>CYBERCRIME</a:t>
            </a:r>
            <a:endParaRPr sz="4400">
              <a:latin typeface="Comic Sans MS"/>
              <a:cs typeface="Comic Sans MS"/>
            </a:endParaRPr>
          </a:p>
        </p:txBody>
      </p:sp>
      <p:sp>
        <p:nvSpPr>
          <p:cNvPr id="3" name="object 3"/>
          <p:cNvSpPr/>
          <p:nvPr/>
        </p:nvSpPr>
        <p:spPr>
          <a:xfrm>
            <a:off x="0" y="1295399"/>
            <a:ext cx="9144000" cy="5562600"/>
          </a:xfrm>
          <a:custGeom>
            <a:avLst/>
            <a:gdLst/>
            <a:ahLst/>
            <a:cxnLst/>
            <a:rect l="l" t="t" r="r" b="b"/>
            <a:pathLst>
              <a:path w="9144000" h="5562600">
                <a:moveTo>
                  <a:pt x="9144000" y="0"/>
                </a:moveTo>
                <a:lnTo>
                  <a:pt x="0" y="0"/>
                </a:lnTo>
                <a:lnTo>
                  <a:pt x="0" y="5562600"/>
                </a:lnTo>
                <a:lnTo>
                  <a:pt x="9144000" y="5562600"/>
                </a:lnTo>
                <a:lnTo>
                  <a:pt x="9144000" y="0"/>
                </a:lnTo>
                <a:close/>
              </a:path>
            </a:pathLst>
          </a:custGeom>
          <a:solidFill>
            <a:srgbClr val="CCFFCC"/>
          </a:solidFill>
        </p:spPr>
        <p:txBody>
          <a:bodyPr wrap="square" lIns="0" tIns="0" rIns="0" bIns="0" rtlCol="0"/>
          <a:lstStyle/>
          <a:p>
            <a:endParaRPr/>
          </a:p>
        </p:txBody>
      </p:sp>
      <p:sp>
        <p:nvSpPr>
          <p:cNvPr id="4" name="object 4"/>
          <p:cNvSpPr txBox="1"/>
          <p:nvPr/>
        </p:nvSpPr>
        <p:spPr>
          <a:xfrm>
            <a:off x="78739" y="1304290"/>
            <a:ext cx="8599170" cy="5329555"/>
          </a:xfrm>
          <a:prstGeom prst="rect">
            <a:avLst/>
          </a:prstGeom>
        </p:spPr>
        <p:txBody>
          <a:bodyPr vert="horz" wrap="square" lIns="0" tIns="12700" rIns="0" bIns="0" rtlCol="0">
            <a:spAutoFit/>
          </a:bodyPr>
          <a:lstStyle/>
          <a:p>
            <a:pPr marL="527050" marR="10795" indent="400050">
              <a:lnSpc>
                <a:spcPct val="100000"/>
              </a:lnSpc>
              <a:spcBef>
                <a:spcPts val="100"/>
              </a:spcBef>
            </a:pPr>
            <a:r>
              <a:rPr sz="3000" dirty="0">
                <a:solidFill>
                  <a:srgbClr val="375F92"/>
                </a:solidFill>
                <a:latin typeface="Calibri"/>
                <a:cs typeface="Calibri"/>
              </a:rPr>
              <a:t>If</a:t>
            </a:r>
            <a:r>
              <a:rPr sz="3000" spc="-55" dirty="0">
                <a:solidFill>
                  <a:srgbClr val="375F92"/>
                </a:solidFill>
                <a:latin typeface="Calibri"/>
                <a:cs typeface="Calibri"/>
              </a:rPr>
              <a:t> </a:t>
            </a:r>
            <a:r>
              <a:rPr sz="3000" dirty="0">
                <a:solidFill>
                  <a:srgbClr val="375F92"/>
                </a:solidFill>
                <a:latin typeface="Calibri"/>
                <a:cs typeface="Calibri"/>
              </a:rPr>
              <a:t>any</a:t>
            </a:r>
            <a:r>
              <a:rPr sz="3000" spc="-50" dirty="0">
                <a:solidFill>
                  <a:srgbClr val="375F92"/>
                </a:solidFill>
                <a:latin typeface="Calibri"/>
                <a:cs typeface="Calibri"/>
              </a:rPr>
              <a:t> </a:t>
            </a:r>
            <a:r>
              <a:rPr sz="3000" dirty="0">
                <a:solidFill>
                  <a:srgbClr val="375F92"/>
                </a:solidFill>
                <a:latin typeface="Calibri"/>
                <a:cs typeface="Calibri"/>
              </a:rPr>
              <a:t>cybercrime</a:t>
            </a:r>
            <a:r>
              <a:rPr sz="3000" spc="-50" dirty="0">
                <a:solidFill>
                  <a:srgbClr val="375F92"/>
                </a:solidFill>
                <a:latin typeface="Calibri"/>
                <a:cs typeface="Calibri"/>
              </a:rPr>
              <a:t> </a:t>
            </a:r>
            <a:r>
              <a:rPr sz="3000" dirty="0">
                <a:solidFill>
                  <a:srgbClr val="375F92"/>
                </a:solidFill>
                <a:latin typeface="Calibri"/>
                <a:cs typeface="Calibri"/>
              </a:rPr>
              <a:t>happens</a:t>
            </a:r>
            <a:r>
              <a:rPr sz="3000" spc="-65" dirty="0">
                <a:solidFill>
                  <a:srgbClr val="375F92"/>
                </a:solidFill>
                <a:latin typeface="Calibri"/>
                <a:cs typeface="Calibri"/>
              </a:rPr>
              <a:t> </a:t>
            </a:r>
            <a:r>
              <a:rPr sz="3000" dirty="0">
                <a:solidFill>
                  <a:srgbClr val="375F92"/>
                </a:solidFill>
                <a:latin typeface="Calibri"/>
                <a:cs typeface="Calibri"/>
              </a:rPr>
              <a:t>,</a:t>
            </a:r>
            <a:r>
              <a:rPr sz="3000" spc="-45" dirty="0">
                <a:solidFill>
                  <a:srgbClr val="375F92"/>
                </a:solidFill>
                <a:latin typeface="Calibri"/>
                <a:cs typeface="Calibri"/>
              </a:rPr>
              <a:t> </a:t>
            </a:r>
            <a:r>
              <a:rPr sz="3000" dirty="0">
                <a:solidFill>
                  <a:srgbClr val="375F92"/>
                </a:solidFill>
                <a:latin typeface="Calibri"/>
                <a:cs typeface="Calibri"/>
              </a:rPr>
              <a:t>one</a:t>
            </a:r>
            <a:r>
              <a:rPr sz="3000" spc="-40" dirty="0">
                <a:solidFill>
                  <a:srgbClr val="375F92"/>
                </a:solidFill>
                <a:latin typeface="Calibri"/>
                <a:cs typeface="Calibri"/>
              </a:rPr>
              <a:t> </a:t>
            </a:r>
            <a:r>
              <a:rPr sz="3000" dirty="0">
                <a:solidFill>
                  <a:srgbClr val="375F92"/>
                </a:solidFill>
                <a:latin typeface="Calibri"/>
                <a:cs typeface="Calibri"/>
              </a:rPr>
              <a:t>must</a:t>
            </a:r>
            <a:r>
              <a:rPr sz="3000" spc="-45" dirty="0">
                <a:solidFill>
                  <a:srgbClr val="375F92"/>
                </a:solidFill>
                <a:latin typeface="Calibri"/>
                <a:cs typeface="Calibri"/>
              </a:rPr>
              <a:t> </a:t>
            </a:r>
            <a:r>
              <a:rPr sz="3000" dirty="0">
                <a:solidFill>
                  <a:srgbClr val="375F92"/>
                </a:solidFill>
                <a:latin typeface="Calibri"/>
                <a:cs typeface="Calibri"/>
              </a:rPr>
              <a:t>report</a:t>
            </a:r>
            <a:r>
              <a:rPr sz="3000" spc="-45" dirty="0">
                <a:solidFill>
                  <a:srgbClr val="375F92"/>
                </a:solidFill>
                <a:latin typeface="Calibri"/>
                <a:cs typeface="Calibri"/>
              </a:rPr>
              <a:t> </a:t>
            </a:r>
            <a:r>
              <a:rPr sz="3000" spc="-25" dirty="0">
                <a:solidFill>
                  <a:srgbClr val="375F92"/>
                </a:solidFill>
                <a:latin typeface="Calibri"/>
                <a:cs typeface="Calibri"/>
              </a:rPr>
              <a:t>it </a:t>
            </a:r>
            <a:r>
              <a:rPr sz="3000" dirty="0">
                <a:solidFill>
                  <a:srgbClr val="375F92"/>
                </a:solidFill>
                <a:latin typeface="Calibri"/>
                <a:cs typeface="Calibri"/>
              </a:rPr>
              <a:t>firstly</a:t>
            </a:r>
            <a:r>
              <a:rPr sz="3000" spc="-65" dirty="0">
                <a:solidFill>
                  <a:srgbClr val="375F92"/>
                </a:solidFill>
                <a:latin typeface="Calibri"/>
                <a:cs typeface="Calibri"/>
              </a:rPr>
              <a:t> </a:t>
            </a:r>
            <a:r>
              <a:rPr sz="3000" dirty="0">
                <a:solidFill>
                  <a:srgbClr val="375F92"/>
                </a:solidFill>
                <a:latin typeface="Calibri"/>
                <a:cs typeface="Calibri"/>
              </a:rPr>
              <a:t>to</a:t>
            </a:r>
            <a:r>
              <a:rPr sz="3000" spc="-70" dirty="0">
                <a:solidFill>
                  <a:srgbClr val="375F92"/>
                </a:solidFill>
                <a:latin typeface="Calibri"/>
                <a:cs typeface="Calibri"/>
              </a:rPr>
              <a:t> </a:t>
            </a:r>
            <a:r>
              <a:rPr sz="3000" dirty="0">
                <a:solidFill>
                  <a:srgbClr val="375F92"/>
                </a:solidFill>
                <a:latin typeface="Calibri"/>
                <a:cs typeface="Calibri"/>
              </a:rPr>
              <a:t>the</a:t>
            </a:r>
            <a:r>
              <a:rPr sz="3000" spc="-75" dirty="0">
                <a:solidFill>
                  <a:srgbClr val="375F92"/>
                </a:solidFill>
                <a:latin typeface="Calibri"/>
                <a:cs typeface="Calibri"/>
              </a:rPr>
              <a:t> </a:t>
            </a:r>
            <a:r>
              <a:rPr sz="3000" dirty="0">
                <a:solidFill>
                  <a:srgbClr val="375F92"/>
                </a:solidFill>
                <a:latin typeface="Calibri"/>
                <a:cs typeface="Calibri"/>
              </a:rPr>
              <a:t>members</a:t>
            </a:r>
            <a:r>
              <a:rPr sz="3000" spc="-70" dirty="0">
                <a:solidFill>
                  <a:srgbClr val="375F92"/>
                </a:solidFill>
                <a:latin typeface="Calibri"/>
                <a:cs typeface="Calibri"/>
              </a:rPr>
              <a:t> </a:t>
            </a:r>
            <a:r>
              <a:rPr sz="3000" dirty="0">
                <a:solidFill>
                  <a:srgbClr val="375F92"/>
                </a:solidFill>
                <a:latin typeface="Calibri"/>
                <a:cs typeface="Calibri"/>
              </a:rPr>
              <a:t>of</a:t>
            </a:r>
            <a:r>
              <a:rPr sz="3000" spc="-70" dirty="0">
                <a:solidFill>
                  <a:srgbClr val="375F92"/>
                </a:solidFill>
                <a:latin typeface="Calibri"/>
                <a:cs typeface="Calibri"/>
              </a:rPr>
              <a:t> </a:t>
            </a:r>
            <a:r>
              <a:rPr sz="3000" dirty="0">
                <a:solidFill>
                  <a:srgbClr val="375F92"/>
                </a:solidFill>
                <a:latin typeface="Calibri"/>
                <a:cs typeface="Calibri"/>
              </a:rPr>
              <a:t>his/her</a:t>
            </a:r>
            <a:r>
              <a:rPr sz="3000" spc="-75" dirty="0">
                <a:solidFill>
                  <a:srgbClr val="375F92"/>
                </a:solidFill>
                <a:latin typeface="Calibri"/>
                <a:cs typeface="Calibri"/>
              </a:rPr>
              <a:t> </a:t>
            </a:r>
            <a:r>
              <a:rPr sz="3000" dirty="0">
                <a:solidFill>
                  <a:srgbClr val="375F92"/>
                </a:solidFill>
                <a:latin typeface="Calibri"/>
                <a:cs typeface="Calibri"/>
              </a:rPr>
              <a:t>safety</a:t>
            </a:r>
            <a:r>
              <a:rPr sz="3000" spc="-85" dirty="0">
                <a:solidFill>
                  <a:srgbClr val="375F92"/>
                </a:solidFill>
                <a:latin typeface="Calibri"/>
                <a:cs typeface="Calibri"/>
              </a:rPr>
              <a:t> </a:t>
            </a:r>
            <a:r>
              <a:rPr sz="3000" dirty="0">
                <a:solidFill>
                  <a:srgbClr val="375F92"/>
                </a:solidFill>
                <a:latin typeface="Calibri"/>
                <a:cs typeface="Calibri"/>
              </a:rPr>
              <a:t>net</a:t>
            </a:r>
            <a:r>
              <a:rPr sz="3000" spc="-80" dirty="0">
                <a:solidFill>
                  <a:srgbClr val="375F92"/>
                </a:solidFill>
                <a:latin typeface="Calibri"/>
                <a:cs typeface="Calibri"/>
              </a:rPr>
              <a:t> </a:t>
            </a:r>
            <a:r>
              <a:rPr sz="3000" b="1" spc="-25" dirty="0">
                <a:solidFill>
                  <a:srgbClr val="375F92"/>
                </a:solidFill>
                <a:latin typeface="Calibri"/>
                <a:cs typeface="Calibri"/>
              </a:rPr>
              <a:t>(to </a:t>
            </a:r>
            <a:r>
              <a:rPr sz="3000" b="1" dirty="0">
                <a:solidFill>
                  <a:srgbClr val="375F92"/>
                </a:solidFill>
                <a:latin typeface="Calibri"/>
                <a:cs typeface="Calibri"/>
              </a:rPr>
              <a:t>parents,</a:t>
            </a:r>
            <a:r>
              <a:rPr sz="3000" b="1" spc="-55" dirty="0">
                <a:solidFill>
                  <a:srgbClr val="375F92"/>
                </a:solidFill>
                <a:latin typeface="Calibri"/>
                <a:cs typeface="Calibri"/>
              </a:rPr>
              <a:t> </a:t>
            </a:r>
            <a:r>
              <a:rPr sz="3000" b="1" dirty="0">
                <a:solidFill>
                  <a:srgbClr val="375F92"/>
                </a:solidFill>
                <a:latin typeface="Calibri"/>
                <a:cs typeface="Calibri"/>
              </a:rPr>
              <a:t>school</a:t>
            </a:r>
            <a:r>
              <a:rPr sz="3000" b="1" spc="-55" dirty="0">
                <a:solidFill>
                  <a:srgbClr val="375F92"/>
                </a:solidFill>
                <a:latin typeface="Calibri"/>
                <a:cs typeface="Calibri"/>
              </a:rPr>
              <a:t> </a:t>
            </a:r>
            <a:r>
              <a:rPr sz="3000" b="1" dirty="0">
                <a:solidFill>
                  <a:srgbClr val="375F92"/>
                </a:solidFill>
                <a:latin typeface="Calibri"/>
                <a:cs typeface="Calibri"/>
              </a:rPr>
              <a:t>authorities)</a:t>
            </a:r>
            <a:r>
              <a:rPr sz="3000" b="1" spc="-50" dirty="0">
                <a:solidFill>
                  <a:srgbClr val="375F92"/>
                </a:solidFill>
                <a:latin typeface="Calibri"/>
                <a:cs typeface="Calibri"/>
              </a:rPr>
              <a:t> </a:t>
            </a:r>
            <a:r>
              <a:rPr sz="3000" b="1" dirty="0">
                <a:solidFill>
                  <a:srgbClr val="375F92"/>
                </a:solidFill>
                <a:latin typeface="Calibri"/>
                <a:cs typeface="Calibri"/>
              </a:rPr>
              <a:t>and</a:t>
            </a:r>
            <a:r>
              <a:rPr sz="3000" b="1" spc="-65" dirty="0">
                <a:solidFill>
                  <a:srgbClr val="375F92"/>
                </a:solidFill>
                <a:latin typeface="Calibri"/>
                <a:cs typeface="Calibri"/>
              </a:rPr>
              <a:t> </a:t>
            </a:r>
            <a:r>
              <a:rPr sz="3000" b="1" dirty="0">
                <a:solidFill>
                  <a:srgbClr val="375F92"/>
                </a:solidFill>
                <a:latin typeface="Calibri"/>
                <a:cs typeface="Calibri"/>
              </a:rPr>
              <a:t>then</a:t>
            </a:r>
            <a:r>
              <a:rPr sz="3000" b="1" spc="-50" dirty="0">
                <a:solidFill>
                  <a:srgbClr val="375F92"/>
                </a:solidFill>
                <a:latin typeface="Calibri"/>
                <a:cs typeface="Calibri"/>
              </a:rPr>
              <a:t> </a:t>
            </a:r>
            <a:r>
              <a:rPr sz="3000" b="1" dirty="0">
                <a:solidFill>
                  <a:srgbClr val="375F92"/>
                </a:solidFill>
                <a:latin typeface="Calibri"/>
                <a:cs typeface="Calibri"/>
              </a:rPr>
              <a:t>to</a:t>
            </a:r>
            <a:r>
              <a:rPr sz="3000" b="1" spc="-55" dirty="0">
                <a:solidFill>
                  <a:srgbClr val="375F92"/>
                </a:solidFill>
                <a:latin typeface="Calibri"/>
                <a:cs typeface="Calibri"/>
              </a:rPr>
              <a:t> </a:t>
            </a:r>
            <a:r>
              <a:rPr sz="3000" b="1" dirty="0">
                <a:solidFill>
                  <a:srgbClr val="375F92"/>
                </a:solidFill>
                <a:latin typeface="Calibri"/>
                <a:cs typeface="Calibri"/>
              </a:rPr>
              <a:t>police</a:t>
            </a:r>
            <a:r>
              <a:rPr sz="3000" dirty="0">
                <a:solidFill>
                  <a:srgbClr val="375F92"/>
                </a:solidFill>
                <a:latin typeface="Calibri"/>
                <a:cs typeface="Calibri"/>
              </a:rPr>
              <a:t>.</a:t>
            </a:r>
            <a:r>
              <a:rPr sz="3000" spc="-55" dirty="0">
                <a:solidFill>
                  <a:srgbClr val="375F92"/>
                </a:solidFill>
                <a:latin typeface="Calibri"/>
                <a:cs typeface="Calibri"/>
              </a:rPr>
              <a:t> </a:t>
            </a:r>
            <a:r>
              <a:rPr sz="3000" spc="-25" dirty="0">
                <a:solidFill>
                  <a:srgbClr val="375F92"/>
                </a:solidFill>
                <a:latin typeface="Calibri"/>
                <a:cs typeface="Calibri"/>
              </a:rPr>
              <a:t>The </a:t>
            </a:r>
            <a:r>
              <a:rPr sz="3000" dirty="0">
                <a:solidFill>
                  <a:srgbClr val="375F92"/>
                </a:solidFill>
                <a:latin typeface="Calibri"/>
                <a:cs typeface="Calibri"/>
              </a:rPr>
              <a:t>procedure</a:t>
            </a:r>
            <a:r>
              <a:rPr sz="3000" spc="-85" dirty="0">
                <a:solidFill>
                  <a:srgbClr val="375F92"/>
                </a:solidFill>
                <a:latin typeface="Calibri"/>
                <a:cs typeface="Calibri"/>
              </a:rPr>
              <a:t> </a:t>
            </a:r>
            <a:r>
              <a:rPr sz="3000" dirty="0">
                <a:solidFill>
                  <a:srgbClr val="375F92"/>
                </a:solidFill>
                <a:latin typeface="Calibri"/>
                <a:cs typeface="Calibri"/>
              </a:rPr>
              <a:t>for</a:t>
            </a:r>
            <a:r>
              <a:rPr sz="3000" spc="-70" dirty="0">
                <a:solidFill>
                  <a:srgbClr val="375F92"/>
                </a:solidFill>
                <a:latin typeface="Calibri"/>
                <a:cs typeface="Calibri"/>
              </a:rPr>
              <a:t> </a:t>
            </a:r>
            <a:r>
              <a:rPr sz="3000" dirty="0">
                <a:solidFill>
                  <a:srgbClr val="375F92"/>
                </a:solidFill>
                <a:latin typeface="Calibri"/>
                <a:cs typeface="Calibri"/>
              </a:rPr>
              <a:t>reporting</a:t>
            </a:r>
            <a:r>
              <a:rPr sz="3000" spc="-70" dirty="0">
                <a:solidFill>
                  <a:srgbClr val="375F92"/>
                </a:solidFill>
                <a:latin typeface="Calibri"/>
                <a:cs typeface="Calibri"/>
              </a:rPr>
              <a:t> </a:t>
            </a:r>
            <a:r>
              <a:rPr sz="3000" dirty="0">
                <a:solidFill>
                  <a:srgbClr val="375F92"/>
                </a:solidFill>
                <a:latin typeface="Calibri"/>
                <a:cs typeface="Calibri"/>
              </a:rPr>
              <a:t>cybercrimes</a:t>
            </a:r>
            <a:r>
              <a:rPr sz="3000" spc="-70" dirty="0">
                <a:solidFill>
                  <a:srgbClr val="375F92"/>
                </a:solidFill>
                <a:latin typeface="Calibri"/>
                <a:cs typeface="Calibri"/>
              </a:rPr>
              <a:t> </a:t>
            </a:r>
            <a:r>
              <a:rPr sz="3000" dirty="0">
                <a:solidFill>
                  <a:srgbClr val="375F92"/>
                </a:solidFill>
                <a:latin typeface="Calibri"/>
                <a:cs typeface="Calibri"/>
              </a:rPr>
              <a:t>is</a:t>
            </a:r>
            <a:r>
              <a:rPr sz="3000" spc="-75" dirty="0">
                <a:solidFill>
                  <a:srgbClr val="375F92"/>
                </a:solidFill>
                <a:latin typeface="Calibri"/>
                <a:cs typeface="Calibri"/>
              </a:rPr>
              <a:t> </a:t>
            </a:r>
            <a:r>
              <a:rPr sz="3000" dirty="0">
                <a:solidFill>
                  <a:srgbClr val="375F92"/>
                </a:solidFill>
                <a:latin typeface="Calibri"/>
                <a:cs typeface="Calibri"/>
              </a:rPr>
              <a:t>more</a:t>
            </a:r>
            <a:r>
              <a:rPr sz="3000" spc="-70" dirty="0">
                <a:solidFill>
                  <a:srgbClr val="375F92"/>
                </a:solidFill>
                <a:latin typeface="Calibri"/>
                <a:cs typeface="Calibri"/>
              </a:rPr>
              <a:t> </a:t>
            </a:r>
            <a:r>
              <a:rPr sz="3000" dirty="0">
                <a:solidFill>
                  <a:srgbClr val="375F92"/>
                </a:solidFill>
                <a:latin typeface="Calibri"/>
                <a:cs typeface="Calibri"/>
              </a:rPr>
              <a:t>or</a:t>
            </a:r>
            <a:r>
              <a:rPr sz="3000" spc="-70" dirty="0">
                <a:solidFill>
                  <a:srgbClr val="375F92"/>
                </a:solidFill>
                <a:latin typeface="Calibri"/>
                <a:cs typeface="Calibri"/>
              </a:rPr>
              <a:t> </a:t>
            </a:r>
            <a:r>
              <a:rPr sz="3000" spc="-20" dirty="0">
                <a:solidFill>
                  <a:srgbClr val="375F92"/>
                </a:solidFill>
                <a:latin typeface="Calibri"/>
                <a:cs typeface="Calibri"/>
              </a:rPr>
              <a:t>less </a:t>
            </a:r>
            <a:r>
              <a:rPr sz="3000" dirty="0">
                <a:solidFill>
                  <a:srgbClr val="375F92"/>
                </a:solidFill>
                <a:latin typeface="Calibri"/>
                <a:cs typeface="Calibri"/>
              </a:rPr>
              <a:t>the</a:t>
            </a:r>
            <a:r>
              <a:rPr sz="3000" spc="-50" dirty="0">
                <a:solidFill>
                  <a:srgbClr val="375F92"/>
                </a:solidFill>
                <a:latin typeface="Calibri"/>
                <a:cs typeface="Calibri"/>
              </a:rPr>
              <a:t> </a:t>
            </a:r>
            <a:r>
              <a:rPr sz="3000" dirty="0">
                <a:solidFill>
                  <a:srgbClr val="375F92"/>
                </a:solidFill>
                <a:latin typeface="Calibri"/>
                <a:cs typeface="Calibri"/>
              </a:rPr>
              <a:t>same</a:t>
            </a:r>
            <a:r>
              <a:rPr sz="3000" spc="-40" dirty="0">
                <a:solidFill>
                  <a:srgbClr val="375F92"/>
                </a:solidFill>
                <a:latin typeface="Calibri"/>
                <a:cs typeface="Calibri"/>
              </a:rPr>
              <a:t> </a:t>
            </a:r>
            <a:r>
              <a:rPr sz="3000" dirty="0">
                <a:solidFill>
                  <a:srgbClr val="375F92"/>
                </a:solidFill>
                <a:latin typeface="Calibri"/>
                <a:cs typeface="Calibri"/>
              </a:rPr>
              <a:t>as</a:t>
            </a:r>
            <a:r>
              <a:rPr sz="3000" spc="-35" dirty="0">
                <a:solidFill>
                  <a:srgbClr val="375F92"/>
                </a:solidFill>
                <a:latin typeface="Calibri"/>
                <a:cs typeface="Calibri"/>
              </a:rPr>
              <a:t> </a:t>
            </a:r>
            <a:r>
              <a:rPr sz="3000" dirty="0">
                <a:solidFill>
                  <a:srgbClr val="375F92"/>
                </a:solidFill>
                <a:latin typeface="Calibri"/>
                <a:cs typeface="Calibri"/>
              </a:rPr>
              <a:t>for</a:t>
            </a:r>
            <a:r>
              <a:rPr sz="3000" spc="-35" dirty="0">
                <a:solidFill>
                  <a:srgbClr val="375F92"/>
                </a:solidFill>
                <a:latin typeface="Calibri"/>
                <a:cs typeface="Calibri"/>
              </a:rPr>
              <a:t> </a:t>
            </a:r>
            <a:r>
              <a:rPr sz="3000" dirty="0">
                <a:solidFill>
                  <a:srgbClr val="375F92"/>
                </a:solidFill>
                <a:latin typeface="Calibri"/>
                <a:cs typeface="Calibri"/>
              </a:rPr>
              <a:t>reporting</a:t>
            </a:r>
            <a:r>
              <a:rPr sz="3000" spc="-30" dirty="0">
                <a:solidFill>
                  <a:srgbClr val="375F92"/>
                </a:solidFill>
                <a:latin typeface="Calibri"/>
                <a:cs typeface="Calibri"/>
              </a:rPr>
              <a:t> </a:t>
            </a:r>
            <a:r>
              <a:rPr sz="3000" dirty="0">
                <a:solidFill>
                  <a:srgbClr val="375F92"/>
                </a:solidFill>
                <a:latin typeface="Calibri"/>
                <a:cs typeface="Calibri"/>
              </a:rPr>
              <a:t>any</a:t>
            </a:r>
            <a:r>
              <a:rPr sz="3000" spc="-35" dirty="0">
                <a:solidFill>
                  <a:srgbClr val="375F92"/>
                </a:solidFill>
                <a:latin typeface="Calibri"/>
                <a:cs typeface="Calibri"/>
              </a:rPr>
              <a:t> </a:t>
            </a:r>
            <a:r>
              <a:rPr sz="3000" dirty="0">
                <a:solidFill>
                  <a:srgbClr val="375F92"/>
                </a:solidFill>
                <a:latin typeface="Calibri"/>
                <a:cs typeface="Calibri"/>
              </a:rPr>
              <a:t>other</a:t>
            </a:r>
            <a:r>
              <a:rPr sz="3000" spc="-40" dirty="0">
                <a:solidFill>
                  <a:srgbClr val="375F92"/>
                </a:solidFill>
                <a:latin typeface="Calibri"/>
                <a:cs typeface="Calibri"/>
              </a:rPr>
              <a:t> </a:t>
            </a:r>
            <a:r>
              <a:rPr sz="3000" dirty="0">
                <a:solidFill>
                  <a:srgbClr val="375F92"/>
                </a:solidFill>
                <a:latin typeface="Calibri"/>
                <a:cs typeface="Calibri"/>
              </a:rPr>
              <a:t>kind</a:t>
            </a:r>
            <a:r>
              <a:rPr sz="3000" spc="-35" dirty="0">
                <a:solidFill>
                  <a:srgbClr val="375F92"/>
                </a:solidFill>
                <a:latin typeface="Calibri"/>
                <a:cs typeface="Calibri"/>
              </a:rPr>
              <a:t> </a:t>
            </a:r>
            <a:r>
              <a:rPr sz="3000" dirty="0">
                <a:solidFill>
                  <a:srgbClr val="375F92"/>
                </a:solidFill>
                <a:latin typeface="Calibri"/>
                <a:cs typeface="Calibri"/>
              </a:rPr>
              <a:t>of</a:t>
            </a:r>
            <a:r>
              <a:rPr sz="3000" spc="-45" dirty="0">
                <a:solidFill>
                  <a:srgbClr val="375F92"/>
                </a:solidFill>
                <a:latin typeface="Calibri"/>
                <a:cs typeface="Calibri"/>
              </a:rPr>
              <a:t> </a:t>
            </a:r>
            <a:r>
              <a:rPr sz="3000" spc="-10" dirty="0">
                <a:solidFill>
                  <a:srgbClr val="375F92"/>
                </a:solidFill>
                <a:latin typeface="Calibri"/>
                <a:cs typeface="Calibri"/>
              </a:rPr>
              <a:t>offence.</a:t>
            </a:r>
            <a:endParaRPr sz="3000">
              <a:latin typeface="Calibri"/>
              <a:cs typeface="Calibri"/>
            </a:endParaRPr>
          </a:p>
          <a:p>
            <a:pPr marL="527050" marR="493395" indent="-514350">
              <a:lnSpc>
                <a:spcPct val="100000"/>
              </a:lnSpc>
              <a:spcBef>
                <a:spcPts val="720"/>
              </a:spcBef>
              <a:buFont typeface="Wingdings"/>
              <a:buChar char=""/>
              <a:tabLst>
                <a:tab pos="527050" algn="l"/>
              </a:tabLst>
            </a:pPr>
            <a:r>
              <a:rPr sz="3000" b="1" dirty="0">
                <a:latin typeface="Calibri"/>
                <a:cs typeface="Calibri"/>
              </a:rPr>
              <a:t>Local</a:t>
            </a:r>
            <a:r>
              <a:rPr sz="3000" b="1" spc="-90" dirty="0">
                <a:latin typeface="Calibri"/>
                <a:cs typeface="Calibri"/>
              </a:rPr>
              <a:t> </a:t>
            </a:r>
            <a:r>
              <a:rPr sz="3000" b="1" dirty="0">
                <a:latin typeface="Calibri"/>
                <a:cs typeface="Calibri"/>
              </a:rPr>
              <a:t>police</a:t>
            </a:r>
            <a:r>
              <a:rPr sz="3000" b="1" spc="-70" dirty="0">
                <a:latin typeface="Calibri"/>
                <a:cs typeface="Calibri"/>
              </a:rPr>
              <a:t> </a:t>
            </a:r>
            <a:r>
              <a:rPr sz="3000" b="1" dirty="0">
                <a:latin typeface="Calibri"/>
                <a:cs typeface="Calibri"/>
              </a:rPr>
              <a:t>stations</a:t>
            </a:r>
            <a:r>
              <a:rPr sz="3000" b="1" spc="-50" dirty="0">
                <a:latin typeface="Calibri"/>
                <a:cs typeface="Calibri"/>
              </a:rPr>
              <a:t> </a:t>
            </a:r>
            <a:r>
              <a:rPr sz="3000" dirty="0">
                <a:latin typeface="Calibri"/>
                <a:cs typeface="Calibri"/>
              </a:rPr>
              <a:t>can</a:t>
            </a:r>
            <a:r>
              <a:rPr sz="3000" spc="-80" dirty="0">
                <a:latin typeface="Calibri"/>
                <a:cs typeface="Calibri"/>
              </a:rPr>
              <a:t> </a:t>
            </a:r>
            <a:r>
              <a:rPr sz="3000" dirty="0">
                <a:latin typeface="Calibri"/>
                <a:cs typeface="Calibri"/>
              </a:rPr>
              <a:t>be</a:t>
            </a:r>
            <a:r>
              <a:rPr sz="3000" spc="-75" dirty="0">
                <a:latin typeface="Calibri"/>
                <a:cs typeface="Calibri"/>
              </a:rPr>
              <a:t> </a:t>
            </a:r>
            <a:r>
              <a:rPr sz="3000" dirty="0">
                <a:latin typeface="Calibri"/>
                <a:cs typeface="Calibri"/>
              </a:rPr>
              <a:t>approached</a:t>
            </a:r>
            <a:r>
              <a:rPr sz="3000" spc="-80" dirty="0">
                <a:latin typeface="Calibri"/>
                <a:cs typeface="Calibri"/>
              </a:rPr>
              <a:t> </a:t>
            </a:r>
            <a:r>
              <a:rPr sz="3000" dirty="0">
                <a:latin typeface="Calibri"/>
                <a:cs typeface="Calibri"/>
              </a:rPr>
              <a:t>for</a:t>
            </a:r>
            <a:r>
              <a:rPr sz="3000" spc="-70" dirty="0">
                <a:latin typeface="Calibri"/>
                <a:cs typeface="Calibri"/>
              </a:rPr>
              <a:t> </a:t>
            </a:r>
            <a:r>
              <a:rPr sz="3000" spc="-10" dirty="0">
                <a:latin typeface="Calibri"/>
                <a:cs typeface="Calibri"/>
              </a:rPr>
              <a:t>filing complaint</a:t>
            </a:r>
            <a:r>
              <a:rPr sz="3000" spc="-70" dirty="0">
                <a:latin typeface="Calibri"/>
                <a:cs typeface="Calibri"/>
              </a:rPr>
              <a:t> </a:t>
            </a:r>
            <a:r>
              <a:rPr sz="3000" dirty="0">
                <a:latin typeface="Calibri"/>
                <a:cs typeface="Calibri"/>
              </a:rPr>
              <a:t>just</a:t>
            </a:r>
            <a:r>
              <a:rPr sz="3000" spc="-70" dirty="0">
                <a:latin typeface="Calibri"/>
                <a:cs typeface="Calibri"/>
              </a:rPr>
              <a:t> </a:t>
            </a:r>
            <a:r>
              <a:rPr sz="3000" dirty="0">
                <a:latin typeface="Calibri"/>
                <a:cs typeface="Calibri"/>
              </a:rPr>
              <a:t>as</a:t>
            </a:r>
            <a:r>
              <a:rPr sz="3000" spc="-60" dirty="0">
                <a:latin typeface="Calibri"/>
                <a:cs typeface="Calibri"/>
              </a:rPr>
              <a:t> </a:t>
            </a:r>
            <a:r>
              <a:rPr sz="3000" dirty="0">
                <a:latin typeface="Calibri"/>
                <a:cs typeface="Calibri"/>
              </a:rPr>
              <a:t>the</a:t>
            </a:r>
            <a:r>
              <a:rPr sz="3000" spc="-65" dirty="0">
                <a:latin typeface="Calibri"/>
                <a:cs typeface="Calibri"/>
              </a:rPr>
              <a:t> </a:t>
            </a:r>
            <a:r>
              <a:rPr sz="3000" b="1" dirty="0">
                <a:latin typeface="Calibri"/>
                <a:cs typeface="Calibri"/>
              </a:rPr>
              <a:t>cybercrime</a:t>
            </a:r>
            <a:r>
              <a:rPr sz="3000" b="1" spc="-65" dirty="0">
                <a:latin typeface="Calibri"/>
                <a:cs typeface="Calibri"/>
              </a:rPr>
              <a:t> </a:t>
            </a:r>
            <a:r>
              <a:rPr sz="3000" b="1" spc="-10" dirty="0">
                <a:latin typeface="Calibri"/>
                <a:cs typeface="Calibri"/>
              </a:rPr>
              <a:t>cells.</a:t>
            </a:r>
            <a:endParaRPr sz="3000">
              <a:latin typeface="Calibri"/>
              <a:cs typeface="Calibri"/>
            </a:endParaRPr>
          </a:p>
          <a:p>
            <a:pPr marL="526415" indent="-513715">
              <a:lnSpc>
                <a:spcPct val="100000"/>
              </a:lnSpc>
              <a:spcBef>
                <a:spcPts val="720"/>
              </a:spcBef>
              <a:buFont typeface="Wingdings"/>
              <a:buChar char=""/>
              <a:tabLst>
                <a:tab pos="526415" algn="l"/>
              </a:tabLst>
            </a:pPr>
            <a:r>
              <a:rPr sz="3000" b="1" dirty="0">
                <a:latin typeface="Calibri"/>
                <a:cs typeface="Calibri"/>
              </a:rPr>
              <a:t>Filing</a:t>
            </a:r>
            <a:r>
              <a:rPr sz="3000" b="1" spc="-50" dirty="0">
                <a:latin typeface="Calibri"/>
                <a:cs typeface="Calibri"/>
              </a:rPr>
              <a:t> </a:t>
            </a:r>
            <a:r>
              <a:rPr sz="3000" b="1" dirty="0">
                <a:latin typeface="Calibri"/>
                <a:cs typeface="Calibri"/>
              </a:rPr>
              <a:t>of</a:t>
            </a:r>
            <a:r>
              <a:rPr sz="3000" b="1" spc="-50" dirty="0">
                <a:latin typeface="Calibri"/>
                <a:cs typeface="Calibri"/>
              </a:rPr>
              <a:t> </a:t>
            </a:r>
            <a:r>
              <a:rPr sz="3000" b="1" spc="-10" dirty="0">
                <a:latin typeface="Calibri"/>
                <a:cs typeface="Calibri"/>
              </a:rPr>
              <a:t>‘E-</a:t>
            </a:r>
            <a:r>
              <a:rPr sz="3000" b="1" dirty="0">
                <a:latin typeface="Calibri"/>
                <a:cs typeface="Calibri"/>
              </a:rPr>
              <a:t>FIR’</a:t>
            </a:r>
            <a:r>
              <a:rPr sz="3000" b="1" spc="-50" dirty="0">
                <a:latin typeface="Calibri"/>
                <a:cs typeface="Calibri"/>
              </a:rPr>
              <a:t> </a:t>
            </a:r>
            <a:r>
              <a:rPr sz="3000" dirty="0">
                <a:latin typeface="Calibri"/>
                <a:cs typeface="Calibri"/>
              </a:rPr>
              <a:t>in</a:t>
            </a:r>
            <a:r>
              <a:rPr sz="3000" spc="-60" dirty="0">
                <a:latin typeface="Calibri"/>
                <a:cs typeface="Calibri"/>
              </a:rPr>
              <a:t> </a:t>
            </a:r>
            <a:r>
              <a:rPr sz="3000" dirty="0">
                <a:latin typeface="Calibri"/>
                <a:cs typeface="Calibri"/>
              </a:rPr>
              <a:t>most</a:t>
            </a:r>
            <a:r>
              <a:rPr sz="3000" spc="-50" dirty="0">
                <a:latin typeface="Calibri"/>
                <a:cs typeface="Calibri"/>
              </a:rPr>
              <a:t> </a:t>
            </a:r>
            <a:r>
              <a:rPr sz="3000" dirty="0">
                <a:latin typeface="Calibri"/>
                <a:cs typeface="Calibri"/>
              </a:rPr>
              <a:t>of</a:t>
            </a:r>
            <a:r>
              <a:rPr sz="3000" spc="-45" dirty="0">
                <a:latin typeface="Calibri"/>
                <a:cs typeface="Calibri"/>
              </a:rPr>
              <a:t> </a:t>
            </a:r>
            <a:r>
              <a:rPr sz="3000" dirty="0">
                <a:latin typeface="Calibri"/>
                <a:cs typeface="Calibri"/>
              </a:rPr>
              <a:t>the</a:t>
            </a:r>
            <a:r>
              <a:rPr sz="3000" spc="-55" dirty="0">
                <a:latin typeface="Calibri"/>
                <a:cs typeface="Calibri"/>
              </a:rPr>
              <a:t> </a:t>
            </a:r>
            <a:r>
              <a:rPr sz="3000" spc="-10" dirty="0">
                <a:latin typeface="Calibri"/>
                <a:cs typeface="Calibri"/>
              </a:rPr>
              <a:t>states</a:t>
            </a:r>
            <a:r>
              <a:rPr sz="3000" spc="-60" dirty="0">
                <a:latin typeface="Calibri"/>
                <a:cs typeface="Calibri"/>
              </a:rPr>
              <a:t> </a:t>
            </a:r>
            <a:r>
              <a:rPr sz="3000" dirty="0">
                <a:latin typeface="Calibri"/>
                <a:cs typeface="Calibri"/>
              </a:rPr>
              <a:t>of</a:t>
            </a:r>
            <a:r>
              <a:rPr sz="3000" spc="-50" dirty="0">
                <a:latin typeface="Calibri"/>
                <a:cs typeface="Calibri"/>
              </a:rPr>
              <a:t> </a:t>
            </a:r>
            <a:r>
              <a:rPr sz="3000" spc="-10" dirty="0">
                <a:latin typeface="Calibri"/>
                <a:cs typeface="Calibri"/>
              </a:rPr>
              <a:t>India.</a:t>
            </a:r>
            <a:endParaRPr sz="3000">
              <a:latin typeface="Calibri"/>
              <a:cs typeface="Calibri"/>
            </a:endParaRPr>
          </a:p>
          <a:p>
            <a:pPr marL="527050" marR="5080" indent="-514350">
              <a:lnSpc>
                <a:spcPct val="100000"/>
              </a:lnSpc>
              <a:spcBef>
                <a:spcPts val="720"/>
              </a:spcBef>
              <a:buFont typeface="Wingdings"/>
              <a:buChar char=""/>
              <a:tabLst>
                <a:tab pos="527050" algn="l"/>
              </a:tabLst>
            </a:pPr>
            <a:r>
              <a:rPr sz="3000" b="1" dirty="0">
                <a:latin typeface="Calibri"/>
                <a:cs typeface="Calibri"/>
              </a:rPr>
              <a:t>Launch</a:t>
            </a:r>
            <a:r>
              <a:rPr sz="3000" b="1" spc="-70" dirty="0">
                <a:latin typeface="Calibri"/>
                <a:cs typeface="Calibri"/>
              </a:rPr>
              <a:t> </a:t>
            </a:r>
            <a:r>
              <a:rPr sz="3000" b="1" dirty="0">
                <a:latin typeface="Calibri"/>
                <a:cs typeface="Calibri"/>
              </a:rPr>
              <a:t>of</a:t>
            </a:r>
            <a:r>
              <a:rPr sz="3000" b="1" spc="-60" dirty="0">
                <a:latin typeface="Calibri"/>
                <a:cs typeface="Calibri"/>
              </a:rPr>
              <a:t> </a:t>
            </a:r>
            <a:r>
              <a:rPr sz="3000" b="1" dirty="0">
                <a:latin typeface="Calibri"/>
                <a:cs typeface="Calibri"/>
              </a:rPr>
              <a:t>new</a:t>
            </a:r>
            <a:r>
              <a:rPr sz="3000" b="1" spc="-60" dirty="0">
                <a:latin typeface="Calibri"/>
                <a:cs typeface="Calibri"/>
              </a:rPr>
              <a:t> </a:t>
            </a:r>
            <a:r>
              <a:rPr sz="3000" b="1" spc="-10" dirty="0">
                <a:latin typeface="Calibri"/>
                <a:cs typeface="Calibri"/>
              </a:rPr>
              <a:t>website</a:t>
            </a:r>
            <a:r>
              <a:rPr sz="3000" b="1" spc="-60" dirty="0">
                <a:latin typeface="Calibri"/>
                <a:cs typeface="Calibri"/>
              </a:rPr>
              <a:t> </a:t>
            </a:r>
            <a:r>
              <a:rPr sz="3000" b="1" dirty="0">
                <a:latin typeface="Calibri"/>
                <a:cs typeface="Calibri"/>
              </a:rPr>
              <a:t>by</a:t>
            </a:r>
            <a:r>
              <a:rPr sz="3000" b="1" spc="-50" dirty="0">
                <a:latin typeface="Calibri"/>
                <a:cs typeface="Calibri"/>
              </a:rPr>
              <a:t> </a:t>
            </a:r>
            <a:r>
              <a:rPr sz="3000" b="1" dirty="0">
                <a:latin typeface="Calibri"/>
                <a:cs typeface="Calibri"/>
              </a:rPr>
              <a:t>Ministry</a:t>
            </a:r>
            <a:r>
              <a:rPr sz="3000" b="1" spc="-55" dirty="0">
                <a:latin typeface="Calibri"/>
                <a:cs typeface="Calibri"/>
              </a:rPr>
              <a:t> </a:t>
            </a:r>
            <a:r>
              <a:rPr sz="3000" b="1" dirty="0">
                <a:latin typeface="Calibri"/>
                <a:cs typeface="Calibri"/>
              </a:rPr>
              <a:t>of</a:t>
            </a:r>
            <a:r>
              <a:rPr sz="3000" b="1" spc="-60" dirty="0">
                <a:latin typeface="Calibri"/>
                <a:cs typeface="Calibri"/>
              </a:rPr>
              <a:t> </a:t>
            </a:r>
            <a:r>
              <a:rPr sz="3000" b="1" dirty="0">
                <a:latin typeface="Calibri"/>
                <a:cs typeface="Calibri"/>
              </a:rPr>
              <a:t>Home</a:t>
            </a:r>
            <a:r>
              <a:rPr sz="3000" b="1" spc="-65" dirty="0">
                <a:latin typeface="Calibri"/>
                <a:cs typeface="Calibri"/>
              </a:rPr>
              <a:t> </a:t>
            </a:r>
            <a:r>
              <a:rPr sz="3000" b="1" spc="-10" dirty="0">
                <a:latin typeface="Calibri"/>
                <a:cs typeface="Calibri"/>
              </a:rPr>
              <a:t>Affairs </a:t>
            </a:r>
            <a:r>
              <a:rPr sz="3000" dirty="0">
                <a:latin typeface="Calibri"/>
                <a:cs typeface="Calibri"/>
              </a:rPr>
              <a:t>for</a:t>
            </a:r>
            <a:r>
              <a:rPr sz="3000" spc="-90" dirty="0">
                <a:latin typeface="Calibri"/>
                <a:cs typeface="Calibri"/>
              </a:rPr>
              <a:t> </a:t>
            </a:r>
            <a:r>
              <a:rPr sz="3000" dirty="0">
                <a:latin typeface="Calibri"/>
                <a:cs typeface="Calibri"/>
              </a:rPr>
              <a:t>registering</a:t>
            </a:r>
            <a:r>
              <a:rPr sz="3000" spc="-95" dirty="0">
                <a:latin typeface="Calibri"/>
                <a:cs typeface="Calibri"/>
              </a:rPr>
              <a:t> </a:t>
            </a:r>
            <a:r>
              <a:rPr sz="3000" b="1" dirty="0">
                <a:latin typeface="Calibri"/>
                <a:cs typeface="Calibri"/>
              </a:rPr>
              <a:t>crime</a:t>
            </a:r>
            <a:r>
              <a:rPr sz="3000" b="1" spc="-100" dirty="0">
                <a:latin typeface="Calibri"/>
                <a:cs typeface="Calibri"/>
              </a:rPr>
              <a:t> </a:t>
            </a:r>
            <a:r>
              <a:rPr sz="3000" b="1" dirty="0">
                <a:latin typeface="Calibri"/>
                <a:cs typeface="Calibri"/>
              </a:rPr>
              <a:t>against</a:t>
            </a:r>
            <a:r>
              <a:rPr sz="3000" b="1" spc="-85" dirty="0">
                <a:latin typeface="Calibri"/>
                <a:cs typeface="Calibri"/>
              </a:rPr>
              <a:t> </a:t>
            </a:r>
            <a:r>
              <a:rPr sz="3000" b="1" dirty="0">
                <a:latin typeface="Calibri"/>
                <a:cs typeface="Calibri"/>
              </a:rPr>
              <a:t>women</a:t>
            </a:r>
            <a:r>
              <a:rPr sz="3000" b="1" spc="-90" dirty="0">
                <a:latin typeface="Calibri"/>
                <a:cs typeface="Calibri"/>
              </a:rPr>
              <a:t> </a:t>
            </a:r>
            <a:r>
              <a:rPr sz="3000" b="1" dirty="0">
                <a:latin typeface="Calibri"/>
                <a:cs typeface="Calibri"/>
              </a:rPr>
              <a:t>and</a:t>
            </a:r>
            <a:r>
              <a:rPr sz="3000" b="1" spc="-90" dirty="0">
                <a:latin typeface="Calibri"/>
                <a:cs typeface="Calibri"/>
              </a:rPr>
              <a:t> </a:t>
            </a:r>
            <a:r>
              <a:rPr sz="3000" b="1" spc="-10" dirty="0">
                <a:latin typeface="Calibri"/>
                <a:cs typeface="Calibri"/>
              </a:rPr>
              <a:t>children </a:t>
            </a:r>
            <a:r>
              <a:rPr sz="3000" b="1" dirty="0">
                <a:latin typeface="Calibri"/>
                <a:cs typeface="Calibri"/>
              </a:rPr>
              <a:t>online</a:t>
            </a:r>
            <a:r>
              <a:rPr sz="3000" b="1" spc="-45" dirty="0">
                <a:latin typeface="Calibri"/>
                <a:cs typeface="Calibri"/>
              </a:rPr>
              <a:t> </a:t>
            </a:r>
            <a:r>
              <a:rPr sz="3000" dirty="0">
                <a:latin typeface="Calibri"/>
                <a:cs typeface="Calibri"/>
              </a:rPr>
              <a:t>including</a:t>
            </a:r>
            <a:r>
              <a:rPr sz="3000" spc="-70" dirty="0">
                <a:latin typeface="Calibri"/>
                <a:cs typeface="Calibri"/>
              </a:rPr>
              <a:t> </a:t>
            </a:r>
            <a:r>
              <a:rPr sz="3000" spc="-10" dirty="0">
                <a:latin typeface="Calibri"/>
                <a:cs typeface="Calibri"/>
              </a:rPr>
              <a:t>cybercrimes</a:t>
            </a:r>
            <a:endParaRPr sz="3000">
              <a:latin typeface="Calibri"/>
              <a:cs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E7BF6-E2D5-FAF6-4D46-6E3557C220C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250EBB0-9A3F-D009-83B3-80A5A015261F}"/>
              </a:ext>
            </a:extLst>
          </p:cNvPr>
          <p:cNvSpPr txBox="1">
            <a:spLocks noGrp="1"/>
          </p:cNvSpPr>
          <p:nvPr>
            <p:ph type="ctrTitle"/>
          </p:nvPr>
        </p:nvSpPr>
        <p:spPr>
          <a:prstGeom prst="rect">
            <a:avLst/>
          </a:prstGeom>
        </p:spPr>
        <p:txBody>
          <a:bodyPr vert="horz" wrap="square" lIns="0" tIns="12700" rIns="0" bIns="0" rtlCol="0">
            <a:spAutoFit/>
          </a:bodyPr>
          <a:lstStyle/>
          <a:p>
            <a:pPr marL="12700">
              <a:lnSpc>
                <a:spcPct val="100000"/>
              </a:lnSpc>
              <a:spcBef>
                <a:spcPts val="100"/>
              </a:spcBef>
            </a:pPr>
            <a:r>
              <a:rPr sz="4000" spc="-25" dirty="0">
                <a:solidFill>
                  <a:srgbClr val="0000FF"/>
                </a:solidFill>
              </a:rPr>
              <a:t>DIGITAL</a:t>
            </a:r>
            <a:r>
              <a:rPr sz="4000" spc="-185" dirty="0">
                <a:solidFill>
                  <a:srgbClr val="0000FF"/>
                </a:solidFill>
              </a:rPr>
              <a:t> </a:t>
            </a:r>
            <a:r>
              <a:rPr sz="4000" spc="-10" dirty="0">
                <a:solidFill>
                  <a:srgbClr val="0000FF"/>
                </a:solidFill>
              </a:rPr>
              <a:t>FORENSICS</a:t>
            </a:r>
            <a:endParaRPr sz="4000"/>
          </a:p>
        </p:txBody>
      </p:sp>
      <p:sp>
        <p:nvSpPr>
          <p:cNvPr id="3" name="object 3">
            <a:extLst>
              <a:ext uri="{FF2B5EF4-FFF2-40B4-BE49-F238E27FC236}">
                <a16:creationId xmlns:a16="http://schemas.microsoft.com/office/drawing/2014/main" id="{642EBCFE-A891-005A-1000-9DBEBCFB53D2}"/>
              </a:ext>
            </a:extLst>
          </p:cNvPr>
          <p:cNvSpPr/>
          <p:nvPr/>
        </p:nvSpPr>
        <p:spPr>
          <a:xfrm>
            <a:off x="2334767" y="495300"/>
            <a:ext cx="4887595" cy="33655"/>
          </a:xfrm>
          <a:custGeom>
            <a:avLst/>
            <a:gdLst/>
            <a:ahLst/>
            <a:cxnLst/>
            <a:rect l="l" t="t" r="r" b="b"/>
            <a:pathLst>
              <a:path w="4887595" h="33654">
                <a:moveTo>
                  <a:pt x="4887467" y="0"/>
                </a:moveTo>
                <a:lnTo>
                  <a:pt x="0" y="0"/>
                </a:lnTo>
                <a:lnTo>
                  <a:pt x="0" y="33527"/>
                </a:lnTo>
                <a:lnTo>
                  <a:pt x="4887467" y="33527"/>
                </a:lnTo>
                <a:lnTo>
                  <a:pt x="4887467" y="0"/>
                </a:lnTo>
                <a:close/>
              </a:path>
            </a:pathLst>
          </a:custGeom>
          <a:solidFill>
            <a:srgbClr val="0000FF"/>
          </a:solidFill>
        </p:spPr>
        <p:txBody>
          <a:bodyPr wrap="square" lIns="0" tIns="0" rIns="0" bIns="0" rtlCol="0"/>
          <a:lstStyle/>
          <a:p>
            <a:endParaRPr/>
          </a:p>
        </p:txBody>
      </p:sp>
      <p:sp>
        <p:nvSpPr>
          <p:cNvPr id="4" name="object 4">
            <a:extLst>
              <a:ext uri="{FF2B5EF4-FFF2-40B4-BE49-F238E27FC236}">
                <a16:creationId xmlns:a16="http://schemas.microsoft.com/office/drawing/2014/main" id="{AB0BF815-947B-B342-495E-E81A745941A4}"/>
              </a:ext>
            </a:extLst>
          </p:cNvPr>
          <p:cNvSpPr txBox="1"/>
          <p:nvPr/>
        </p:nvSpPr>
        <p:spPr>
          <a:xfrm>
            <a:off x="228091" y="624331"/>
            <a:ext cx="7002780" cy="1031875"/>
          </a:xfrm>
          <a:prstGeom prst="rect">
            <a:avLst/>
          </a:prstGeom>
        </p:spPr>
        <p:txBody>
          <a:bodyPr vert="horz" wrap="square" lIns="0" tIns="12700" rIns="0" bIns="0" rtlCol="0">
            <a:spAutoFit/>
          </a:bodyPr>
          <a:lstStyle/>
          <a:p>
            <a:pPr marL="211454" marR="5080" indent="-199390">
              <a:lnSpc>
                <a:spcPct val="100000"/>
              </a:lnSpc>
              <a:spcBef>
                <a:spcPts val="100"/>
              </a:spcBef>
            </a:pPr>
            <a:r>
              <a:rPr sz="2200" dirty="0">
                <a:latin typeface="Calibri"/>
                <a:cs typeface="Calibri"/>
              </a:rPr>
              <a:t>“</a:t>
            </a:r>
            <a:r>
              <a:rPr sz="2200" b="1" dirty="0">
                <a:latin typeface="Calibri"/>
                <a:cs typeface="Calibri"/>
              </a:rPr>
              <a:t>Digital</a:t>
            </a:r>
            <a:r>
              <a:rPr sz="2200" b="1" spc="-60" dirty="0">
                <a:latin typeface="Calibri"/>
                <a:cs typeface="Calibri"/>
              </a:rPr>
              <a:t> </a:t>
            </a:r>
            <a:r>
              <a:rPr sz="2200" b="1" dirty="0">
                <a:latin typeface="Calibri"/>
                <a:cs typeface="Calibri"/>
              </a:rPr>
              <a:t>forensics</a:t>
            </a:r>
            <a:r>
              <a:rPr sz="2200" dirty="0">
                <a:latin typeface="Calibri"/>
                <a:cs typeface="Calibri"/>
              </a:rPr>
              <a:t>”</a:t>
            </a:r>
            <a:r>
              <a:rPr sz="2200" spc="-35" dirty="0">
                <a:latin typeface="Calibri"/>
                <a:cs typeface="Calibri"/>
              </a:rPr>
              <a:t> </a:t>
            </a:r>
            <a:r>
              <a:rPr sz="2200" dirty="0">
                <a:latin typeface="Calibri"/>
                <a:cs typeface="Calibri"/>
              </a:rPr>
              <a:t>is</a:t>
            </a:r>
            <a:r>
              <a:rPr sz="2200" spc="-45" dirty="0">
                <a:latin typeface="Calibri"/>
                <a:cs typeface="Calibri"/>
              </a:rPr>
              <a:t> </a:t>
            </a:r>
            <a:r>
              <a:rPr sz="2200" dirty="0">
                <a:latin typeface="Calibri"/>
                <a:cs typeface="Calibri"/>
              </a:rPr>
              <a:t>a</a:t>
            </a:r>
            <a:r>
              <a:rPr sz="2200" spc="-60" dirty="0">
                <a:latin typeface="Calibri"/>
                <a:cs typeface="Calibri"/>
              </a:rPr>
              <a:t> </a:t>
            </a:r>
            <a:r>
              <a:rPr sz="2200" dirty="0">
                <a:latin typeface="Calibri"/>
                <a:cs typeface="Calibri"/>
              </a:rPr>
              <a:t>broad</a:t>
            </a:r>
            <a:r>
              <a:rPr sz="2200" spc="-65" dirty="0">
                <a:latin typeface="Calibri"/>
                <a:cs typeface="Calibri"/>
              </a:rPr>
              <a:t> </a:t>
            </a:r>
            <a:r>
              <a:rPr sz="2200" dirty="0">
                <a:latin typeface="Calibri"/>
                <a:cs typeface="Calibri"/>
              </a:rPr>
              <a:t>term</a:t>
            </a:r>
            <a:r>
              <a:rPr sz="2200" spc="-45" dirty="0">
                <a:latin typeface="Calibri"/>
                <a:cs typeface="Calibri"/>
              </a:rPr>
              <a:t> </a:t>
            </a:r>
            <a:r>
              <a:rPr sz="2200" dirty="0">
                <a:latin typeface="Calibri"/>
                <a:cs typeface="Calibri"/>
              </a:rPr>
              <a:t>referring</a:t>
            </a:r>
            <a:r>
              <a:rPr sz="2200" spc="-50" dirty="0">
                <a:latin typeface="Calibri"/>
                <a:cs typeface="Calibri"/>
              </a:rPr>
              <a:t> </a:t>
            </a:r>
            <a:r>
              <a:rPr sz="2200" dirty="0">
                <a:latin typeface="Calibri"/>
                <a:cs typeface="Calibri"/>
              </a:rPr>
              <a:t>to</a:t>
            </a:r>
            <a:r>
              <a:rPr sz="2200" spc="-55" dirty="0">
                <a:latin typeface="Calibri"/>
                <a:cs typeface="Calibri"/>
              </a:rPr>
              <a:t> </a:t>
            </a:r>
            <a:r>
              <a:rPr sz="2200" dirty="0">
                <a:latin typeface="Calibri"/>
                <a:cs typeface="Calibri"/>
              </a:rPr>
              <a:t>the</a:t>
            </a:r>
            <a:r>
              <a:rPr sz="2200" spc="-50" dirty="0">
                <a:latin typeface="Calibri"/>
                <a:cs typeface="Calibri"/>
              </a:rPr>
              <a:t> </a:t>
            </a:r>
            <a:r>
              <a:rPr sz="2200" dirty="0">
                <a:latin typeface="Calibri"/>
                <a:cs typeface="Calibri"/>
              </a:rPr>
              <a:t>search</a:t>
            </a:r>
            <a:r>
              <a:rPr sz="2200" spc="-70" dirty="0">
                <a:latin typeface="Calibri"/>
                <a:cs typeface="Calibri"/>
              </a:rPr>
              <a:t> </a:t>
            </a:r>
            <a:r>
              <a:rPr sz="2200" spc="-25" dirty="0">
                <a:latin typeface="Calibri"/>
                <a:cs typeface="Calibri"/>
              </a:rPr>
              <a:t>for </a:t>
            </a:r>
            <a:r>
              <a:rPr sz="2200" dirty="0">
                <a:latin typeface="Calibri"/>
                <a:cs typeface="Calibri"/>
              </a:rPr>
              <a:t>and</a:t>
            </a:r>
            <a:r>
              <a:rPr sz="2200" spc="-55" dirty="0">
                <a:latin typeface="Calibri"/>
                <a:cs typeface="Calibri"/>
              </a:rPr>
              <a:t> </a:t>
            </a:r>
            <a:r>
              <a:rPr sz="2200" dirty="0">
                <a:latin typeface="Calibri"/>
                <a:cs typeface="Calibri"/>
              </a:rPr>
              <a:t>detection,</a:t>
            </a:r>
            <a:r>
              <a:rPr sz="2200" spc="-60" dirty="0">
                <a:latin typeface="Calibri"/>
                <a:cs typeface="Calibri"/>
              </a:rPr>
              <a:t> </a:t>
            </a:r>
            <a:r>
              <a:rPr sz="2200" dirty="0">
                <a:latin typeface="Calibri"/>
                <a:cs typeface="Calibri"/>
              </a:rPr>
              <a:t>recovery</a:t>
            </a:r>
            <a:r>
              <a:rPr sz="2200" spc="-60" dirty="0">
                <a:latin typeface="Calibri"/>
                <a:cs typeface="Calibri"/>
              </a:rPr>
              <a:t> </a:t>
            </a:r>
            <a:r>
              <a:rPr sz="2200" dirty="0">
                <a:latin typeface="Calibri"/>
                <a:cs typeface="Calibri"/>
              </a:rPr>
              <a:t>and</a:t>
            </a:r>
            <a:r>
              <a:rPr sz="2200" spc="-55" dirty="0">
                <a:latin typeface="Calibri"/>
                <a:cs typeface="Calibri"/>
              </a:rPr>
              <a:t> </a:t>
            </a:r>
            <a:r>
              <a:rPr sz="2200" spc="-10" dirty="0">
                <a:latin typeface="Calibri"/>
                <a:cs typeface="Calibri"/>
              </a:rPr>
              <a:t>preservation</a:t>
            </a:r>
            <a:r>
              <a:rPr sz="2200" spc="-60" dirty="0">
                <a:latin typeface="Calibri"/>
                <a:cs typeface="Calibri"/>
              </a:rPr>
              <a:t> </a:t>
            </a:r>
            <a:r>
              <a:rPr sz="2200" dirty="0">
                <a:latin typeface="Calibri"/>
                <a:cs typeface="Calibri"/>
              </a:rPr>
              <a:t>of</a:t>
            </a:r>
            <a:r>
              <a:rPr sz="2200" spc="-45" dirty="0">
                <a:latin typeface="Calibri"/>
                <a:cs typeface="Calibri"/>
              </a:rPr>
              <a:t> </a:t>
            </a:r>
            <a:r>
              <a:rPr sz="2200" dirty="0">
                <a:latin typeface="Calibri"/>
                <a:cs typeface="Calibri"/>
              </a:rPr>
              <a:t>evidence</a:t>
            </a:r>
            <a:r>
              <a:rPr sz="2200" spc="-55" dirty="0">
                <a:latin typeface="Calibri"/>
                <a:cs typeface="Calibri"/>
              </a:rPr>
              <a:t> </a:t>
            </a:r>
            <a:r>
              <a:rPr sz="2200" spc="-10" dirty="0">
                <a:latin typeface="Calibri"/>
                <a:cs typeface="Calibri"/>
              </a:rPr>
              <a:t>found </a:t>
            </a:r>
            <a:r>
              <a:rPr sz="2200" dirty="0">
                <a:latin typeface="Calibri"/>
                <a:cs typeface="Calibri"/>
              </a:rPr>
              <a:t>on</a:t>
            </a:r>
            <a:r>
              <a:rPr sz="2200" spc="-45" dirty="0">
                <a:latin typeface="Calibri"/>
                <a:cs typeface="Calibri"/>
              </a:rPr>
              <a:t> </a:t>
            </a:r>
            <a:r>
              <a:rPr sz="2200" b="1" dirty="0">
                <a:latin typeface="Calibri"/>
                <a:cs typeface="Calibri"/>
              </a:rPr>
              <a:t>digital</a:t>
            </a:r>
            <a:r>
              <a:rPr sz="2200" b="1" spc="-60" dirty="0">
                <a:latin typeface="Calibri"/>
                <a:cs typeface="Calibri"/>
              </a:rPr>
              <a:t> </a:t>
            </a:r>
            <a:r>
              <a:rPr sz="2200" spc="-10" dirty="0">
                <a:latin typeface="Calibri"/>
                <a:cs typeface="Calibri"/>
              </a:rPr>
              <a:t>systems,</a:t>
            </a:r>
            <a:r>
              <a:rPr sz="2200" spc="-25" dirty="0">
                <a:latin typeface="Calibri"/>
                <a:cs typeface="Calibri"/>
              </a:rPr>
              <a:t> </a:t>
            </a:r>
            <a:r>
              <a:rPr sz="2200" dirty="0">
                <a:latin typeface="Calibri"/>
                <a:cs typeface="Calibri"/>
              </a:rPr>
              <a:t>often</a:t>
            </a:r>
            <a:r>
              <a:rPr sz="2200" spc="-40" dirty="0">
                <a:latin typeface="Calibri"/>
                <a:cs typeface="Calibri"/>
              </a:rPr>
              <a:t> </a:t>
            </a:r>
            <a:r>
              <a:rPr sz="2200" dirty="0">
                <a:latin typeface="Calibri"/>
                <a:cs typeface="Calibri"/>
              </a:rPr>
              <a:t>for</a:t>
            </a:r>
            <a:r>
              <a:rPr sz="2200" spc="-40" dirty="0">
                <a:latin typeface="Calibri"/>
                <a:cs typeface="Calibri"/>
              </a:rPr>
              <a:t> </a:t>
            </a:r>
            <a:r>
              <a:rPr sz="2200" dirty="0">
                <a:latin typeface="Calibri"/>
                <a:cs typeface="Calibri"/>
              </a:rPr>
              <a:t>criminal</a:t>
            </a:r>
            <a:r>
              <a:rPr sz="2200" spc="-60" dirty="0">
                <a:latin typeface="Calibri"/>
                <a:cs typeface="Calibri"/>
              </a:rPr>
              <a:t> </a:t>
            </a:r>
            <a:r>
              <a:rPr sz="2200" dirty="0">
                <a:latin typeface="Calibri"/>
                <a:cs typeface="Calibri"/>
              </a:rPr>
              <a:t>or</a:t>
            </a:r>
            <a:r>
              <a:rPr sz="2200" spc="-35" dirty="0">
                <a:latin typeface="Calibri"/>
                <a:cs typeface="Calibri"/>
              </a:rPr>
              <a:t> </a:t>
            </a:r>
            <a:r>
              <a:rPr sz="2200" dirty="0">
                <a:latin typeface="Calibri"/>
                <a:cs typeface="Calibri"/>
              </a:rPr>
              <a:t>civil</a:t>
            </a:r>
            <a:r>
              <a:rPr sz="2200" spc="-55" dirty="0">
                <a:latin typeface="Calibri"/>
                <a:cs typeface="Calibri"/>
              </a:rPr>
              <a:t> </a:t>
            </a:r>
            <a:r>
              <a:rPr sz="2200" dirty="0">
                <a:latin typeface="Calibri"/>
                <a:cs typeface="Calibri"/>
              </a:rPr>
              <a:t>legal</a:t>
            </a:r>
            <a:r>
              <a:rPr sz="2200" spc="-45" dirty="0">
                <a:latin typeface="Calibri"/>
                <a:cs typeface="Calibri"/>
              </a:rPr>
              <a:t> </a:t>
            </a:r>
            <a:r>
              <a:rPr sz="2200" spc="-10" dirty="0">
                <a:latin typeface="Calibri"/>
                <a:cs typeface="Calibri"/>
              </a:rPr>
              <a:t>purposes.</a:t>
            </a:r>
            <a:endParaRPr sz="2200">
              <a:latin typeface="Calibri"/>
              <a:cs typeface="Calibri"/>
            </a:endParaRPr>
          </a:p>
        </p:txBody>
      </p:sp>
      <p:pic>
        <p:nvPicPr>
          <p:cNvPr id="5" name="object 5">
            <a:extLst>
              <a:ext uri="{FF2B5EF4-FFF2-40B4-BE49-F238E27FC236}">
                <a16:creationId xmlns:a16="http://schemas.microsoft.com/office/drawing/2014/main" id="{27EA5938-ED6A-4DEB-8762-D5E30746B564}"/>
              </a:ext>
            </a:extLst>
          </p:cNvPr>
          <p:cNvPicPr/>
          <p:nvPr/>
        </p:nvPicPr>
        <p:blipFill>
          <a:blip r:embed="rId2" cstate="print"/>
          <a:stretch>
            <a:fillRect/>
          </a:stretch>
        </p:blipFill>
        <p:spPr>
          <a:xfrm>
            <a:off x="152400" y="5715000"/>
            <a:ext cx="8839200" cy="1143000"/>
          </a:xfrm>
          <a:prstGeom prst="rect">
            <a:avLst/>
          </a:prstGeom>
        </p:spPr>
      </p:pic>
      <p:grpSp>
        <p:nvGrpSpPr>
          <p:cNvPr id="6" name="object 6">
            <a:extLst>
              <a:ext uri="{FF2B5EF4-FFF2-40B4-BE49-F238E27FC236}">
                <a16:creationId xmlns:a16="http://schemas.microsoft.com/office/drawing/2014/main" id="{CB831AFC-CC67-F9BB-AACD-5B4D15DD7458}"/>
              </a:ext>
            </a:extLst>
          </p:cNvPr>
          <p:cNvGrpSpPr/>
          <p:nvPr/>
        </p:nvGrpSpPr>
        <p:grpSpPr>
          <a:xfrm>
            <a:off x="90487" y="1743011"/>
            <a:ext cx="8910955" cy="3862704"/>
            <a:chOff x="90487" y="1743011"/>
            <a:chExt cx="8910955" cy="3862704"/>
          </a:xfrm>
        </p:grpSpPr>
        <p:pic>
          <p:nvPicPr>
            <p:cNvPr id="7" name="object 7">
              <a:extLst>
                <a:ext uri="{FF2B5EF4-FFF2-40B4-BE49-F238E27FC236}">
                  <a16:creationId xmlns:a16="http://schemas.microsoft.com/office/drawing/2014/main" id="{7F56E0A8-6986-F5FF-C760-B8FDE5CA87D6}"/>
                </a:ext>
              </a:extLst>
            </p:cNvPr>
            <p:cNvPicPr/>
            <p:nvPr/>
          </p:nvPicPr>
          <p:blipFill>
            <a:blip r:embed="rId3" cstate="print"/>
            <a:stretch>
              <a:fillRect/>
            </a:stretch>
          </p:blipFill>
          <p:spPr>
            <a:xfrm>
              <a:off x="100012" y="1761749"/>
              <a:ext cx="8891523" cy="3834188"/>
            </a:xfrm>
            <a:prstGeom prst="rect">
              <a:avLst/>
            </a:prstGeom>
          </p:spPr>
        </p:pic>
        <p:sp>
          <p:nvSpPr>
            <p:cNvPr id="8" name="object 8">
              <a:extLst>
                <a:ext uri="{FF2B5EF4-FFF2-40B4-BE49-F238E27FC236}">
                  <a16:creationId xmlns:a16="http://schemas.microsoft.com/office/drawing/2014/main" id="{D9C0532F-B32A-0D4B-2F45-2B0F2552CA7F}"/>
                </a:ext>
              </a:extLst>
            </p:cNvPr>
            <p:cNvSpPr/>
            <p:nvPr/>
          </p:nvSpPr>
          <p:spPr>
            <a:xfrm>
              <a:off x="95250" y="1747773"/>
              <a:ext cx="8901430" cy="3853179"/>
            </a:xfrm>
            <a:custGeom>
              <a:avLst/>
              <a:gdLst/>
              <a:ahLst/>
              <a:cxnLst/>
              <a:rect l="l" t="t" r="r" b="b"/>
              <a:pathLst>
                <a:path w="8901430" h="3853179">
                  <a:moveTo>
                    <a:pt x="0" y="3852926"/>
                  </a:moveTo>
                  <a:lnTo>
                    <a:pt x="8901049" y="3852926"/>
                  </a:lnTo>
                  <a:lnTo>
                    <a:pt x="8901049" y="0"/>
                  </a:lnTo>
                  <a:lnTo>
                    <a:pt x="0" y="0"/>
                  </a:lnTo>
                  <a:lnTo>
                    <a:pt x="0" y="3852926"/>
                  </a:lnTo>
                  <a:close/>
                </a:path>
              </a:pathLst>
            </a:custGeom>
            <a:ln w="9525">
              <a:solidFill>
                <a:srgbClr val="000000"/>
              </a:solidFill>
            </a:ln>
          </p:spPr>
          <p:txBody>
            <a:bodyPr wrap="square" lIns="0" tIns="0" rIns="0" bIns="0" rtlCol="0"/>
            <a:lstStyle/>
            <a:p>
              <a:endParaRPr/>
            </a:p>
          </p:txBody>
        </p:sp>
      </p:grpSp>
      <p:grpSp>
        <p:nvGrpSpPr>
          <p:cNvPr id="9" name="object 9">
            <a:extLst>
              <a:ext uri="{FF2B5EF4-FFF2-40B4-BE49-F238E27FC236}">
                <a16:creationId xmlns:a16="http://schemas.microsoft.com/office/drawing/2014/main" id="{5AACA273-BA9E-5C88-6716-CC08E7E8AD7C}"/>
              </a:ext>
            </a:extLst>
          </p:cNvPr>
          <p:cNvGrpSpPr/>
          <p:nvPr/>
        </p:nvGrpSpPr>
        <p:grpSpPr>
          <a:xfrm>
            <a:off x="-3607" y="-12700"/>
            <a:ext cx="2616835" cy="711200"/>
            <a:chOff x="-3607" y="-12700"/>
            <a:chExt cx="2616835" cy="711200"/>
          </a:xfrm>
        </p:grpSpPr>
        <p:sp>
          <p:nvSpPr>
            <p:cNvPr id="10" name="object 10">
              <a:extLst>
                <a:ext uri="{FF2B5EF4-FFF2-40B4-BE49-F238E27FC236}">
                  <a16:creationId xmlns:a16="http://schemas.microsoft.com/office/drawing/2014/main" id="{C0E26480-90E5-55A1-AEBE-2B57E50F29BB}"/>
                </a:ext>
              </a:extLst>
            </p:cNvPr>
            <p:cNvSpPr/>
            <p:nvPr/>
          </p:nvSpPr>
          <p:spPr>
            <a:xfrm>
              <a:off x="9092" y="0"/>
              <a:ext cx="2591435" cy="685800"/>
            </a:xfrm>
            <a:custGeom>
              <a:avLst/>
              <a:gdLst/>
              <a:ahLst/>
              <a:cxnLst/>
              <a:rect l="l" t="t" r="r" b="b"/>
              <a:pathLst>
                <a:path w="2591435" h="685800">
                  <a:moveTo>
                    <a:pt x="1342998" y="0"/>
                  </a:moveTo>
                  <a:lnTo>
                    <a:pt x="1247893" y="0"/>
                  </a:lnTo>
                  <a:lnTo>
                    <a:pt x="831025" y="90170"/>
                  </a:lnTo>
                  <a:lnTo>
                    <a:pt x="256579" y="127634"/>
                  </a:lnTo>
                  <a:lnTo>
                    <a:pt x="251931" y="290322"/>
                  </a:lnTo>
                  <a:lnTo>
                    <a:pt x="0" y="437388"/>
                  </a:lnTo>
                  <a:lnTo>
                    <a:pt x="458610" y="539750"/>
                  </a:lnTo>
                  <a:lnTo>
                    <a:pt x="718897" y="685800"/>
                  </a:lnTo>
                  <a:lnTo>
                    <a:pt x="1295451" y="650875"/>
                  </a:lnTo>
                  <a:lnTo>
                    <a:pt x="1871904" y="685800"/>
                  </a:lnTo>
                  <a:lnTo>
                    <a:pt x="2132254" y="539750"/>
                  </a:lnTo>
                  <a:lnTo>
                    <a:pt x="2590851" y="437388"/>
                  </a:lnTo>
                  <a:lnTo>
                    <a:pt x="2338883" y="290322"/>
                  </a:lnTo>
                  <a:lnTo>
                    <a:pt x="2334184" y="127634"/>
                  </a:lnTo>
                  <a:lnTo>
                    <a:pt x="1759763" y="90170"/>
                  </a:lnTo>
                  <a:lnTo>
                    <a:pt x="1342998" y="0"/>
                  </a:lnTo>
                  <a:close/>
                </a:path>
              </a:pathLst>
            </a:custGeom>
            <a:solidFill>
              <a:srgbClr val="FFFF00"/>
            </a:solidFill>
          </p:spPr>
          <p:txBody>
            <a:bodyPr wrap="square" lIns="0" tIns="0" rIns="0" bIns="0" rtlCol="0"/>
            <a:lstStyle/>
            <a:p>
              <a:endParaRPr/>
            </a:p>
          </p:txBody>
        </p:sp>
        <p:sp>
          <p:nvSpPr>
            <p:cNvPr id="11" name="object 11">
              <a:extLst>
                <a:ext uri="{FF2B5EF4-FFF2-40B4-BE49-F238E27FC236}">
                  <a16:creationId xmlns:a16="http://schemas.microsoft.com/office/drawing/2014/main" id="{8AAA7E4E-FB34-7BDC-8BFE-B8D0244FB952}"/>
                </a:ext>
              </a:extLst>
            </p:cNvPr>
            <p:cNvSpPr/>
            <p:nvPr/>
          </p:nvSpPr>
          <p:spPr>
            <a:xfrm>
              <a:off x="9092" y="0"/>
              <a:ext cx="2591435" cy="685800"/>
            </a:xfrm>
            <a:custGeom>
              <a:avLst/>
              <a:gdLst/>
              <a:ahLst/>
              <a:cxnLst/>
              <a:rect l="l" t="t" r="r" b="b"/>
              <a:pathLst>
                <a:path w="2591435" h="685800">
                  <a:moveTo>
                    <a:pt x="1342998" y="0"/>
                  </a:moveTo>
                  <a:lnTo>
                    <a:pt x="1759763" y="90170"/>
                  </a:lnTo>
                  <a:lnTo>
                    <a:pt x="2334184" y="127634"/>
                  </a:lnTo>
                  <a:lnTo>
                    <a:pt x="2338883" y="290322"/>
                  </a:lnTo>
                  <a:lnTo>
                    <a:pt x="2590851" y="437388"/>
                  </a:lnTo>
                  <a:lnTo>
                    <a:pt x="2132254" y="539750"/>
                  </a:lnTo>
                  <a:lnTo>
                    <a:pt x="1871904" y="685800"/>
                  </a:lnTo>
                  <a:lnTo>
                    <a:pt x="1295451" y="650875"/>
                  </a:lnTo>
                  <a:lnTo>
                    <a:pt x="718897" y="685800"/>
                  </a:lnTo>
                  <a:lnTo>
                    <a:pt x="458610" y="539750"/>
                  </a:lnTo>
                  <a:lnTo>
                    <a:pt x="0" y="437388"/>
                  </a:lnTo>
                  <a:lnTo>
                    <a:pt x="251931" y="290322"/>
                  </a:lnTo>
                  <a:lnTo>
                    <a:pt x="256579" y="127634"/>
                  </a:lnTo>
                  <a:lnTo>
                    <a:pt x="831025" y="90170"/>
                  </a:lnTo>
                  <a:lnTo>
                    <a:pt x="1247893" y="0"/>
                  </a:lnTo>
                </a:path>
              </a:pathLst>
            </a:custGeom>
            <a:ln w="25400">
              <a:solidFill>
                <a:srgbClr val="385D89"/>
              </a:solidFill>
            </a:ln>
          </p:spPr>
          <p:txBody>
            <a:bodyPr wrap="square" lIns="0" tIns="0" rIns="0" bIns="0" rtlCol="0"/>
            <a:lstStyle/>
            <a:p>
              <a:endParaRPr/>
            </a:p>
          </p:txBody>
        </p:sp>
      </p:grpSp>
      <p:sp>
        <p:nvSpPr>
          <p:cNvPr id="12" name="object 12">
            <a:extLst>
              <a:ext uri="{FF2B5EF4-FFF2-40B4-BE49-F238E27FC236}">
                <a16:creationId xmlns:a16="http://schemas.microsoft.com/office/drawing/2014/main" id="{C7BD2406-4643-A338-8E1D-0EDF7A843D0F}"/>
              </a:ext>
            </a:extLst>
          </p:cNvPr>
          <p:cNvSpPr txBox="1"/>
          <p:nvPr/>
        </p:nvSpPr>
        <p:spPr>
          <a:xfrm>
            <a:off x="713994" y="-18541"/>
            <a:ext cx="1179830" cy="635000"/>
          </a:xfrm>
          <a:prstGeom prst="rect">
            <a:avLst/>
          </a:prstGeom>
        </p:spPr>
        <p:txBody>
          <a:bodyPr vert="horz" wrap="square" lIns="0" tIns="12065" rIns="0" bIns="0" rtlCol="0">
            <a:spAutoFit/>
          </a:bodyPr>
          <a:lstStyle/>
          <a:p>
            <a:pPr marL="12700" marR="5080" indent="309245">
              <a:lnSpc>
                <a:spcPct val="100000"/>
              </a:lnSpc>
              <a:spcBef>
                <a:spcPts val="95"/>
              </a:spcBef>
            </a:pPr>
            <a:r>
              <a:rPr sz="2000" b="1" spc="-20" dirty="0">
                <a:solidFill>
                  <a:srgbClr val="FF0000"/>
                </a:solidFill>
                <a:latin typeface="Calibri"/>
                <a:cs typeface="Calibri"/>
              </a:rPr>
              <a:t>Extra </a:t>
            </a:r>
            <a:r>
              <a:rPr sz="2000" b="1" spc="-10" dirty="0">
                <a:solidFill>
                  <a:srgbClr val="FF0000"/>
                </a:solidFill>
                <a:latin typeface="Calibri"/>
                <a:cs typeface="Calibri"/>
              </a:rPr>
              <a:t>knowledge</a:t>
            </a:r>
            <a:endParaRPr sz="2000">
              <a:latin typeface="Calibri"/>
              <a:cs typeface="Calibri"/>
            </a:endParaRPr>
          </a:p>
        </p:txBody>
      </p:sp>
    </p:spTree>
    <p:extLst>
      <p:ext uri="{BB962C8B-B14F-4D97-AF65-F5344CB8AC3E}">
        <p14:creationId xmlns:p14="http://schemas.microsoft.com/office/powerpoint/2010/main" val="33778061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42F0F-6E8B-C750-8F83-66E146C2945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4DAD7F5-D6FA-70FC-58AB-537CF44BC3C6}"/>
              </a:ext>
            </a:extLst>
          </p:cNvPr>
          <p:cNvSpPr txBox="1">
            <a:spLocks noGrp="1"/>
          </p:cNvSpPr>
          <p:nvPr>
            <p:ph type="title"/>
          </p:nvPr>
        </p:nvSpPr>
        <p:spPr>
          <a:xfrm>
            <a:off x="594613" y="-38607"/>
            <a:ext cx="7953375" cy="513080"/>
          </a:xfrm>
          <a:prstGeom prst="rect">
            <a:avLst/>
          </a:prstGeom>
        </p:spPr>
        <p:txBody>
          <a:bodyPr vert="horz" wrap="square" lIns="0" tIns="12065" rIns="0" bIns="0" rtlCol="0">
            <a:spAutoFit/>
          </a:bodyPr>
          <a:lstStyle/>
          <a:p>
            <a:pPr marL="12700">
              <a:lnSpc>
                <a:spcPct val="100000"/>
              </a:lnSpc>
              <a:spcBef>
                <a:spcPts val="95"/>
              </a:spcBef>
              <a:tabLst>
                <a:tab pos="4723130" algn="l"/>
              </a:tabLst>
            </a:pPr>
            <a:r>
              <a:rPr sz="3200" spc="-25" dirty="0">
                <a:solidFill>
                  <a:srgbClr val="FF0000"/>
                </a:solidFill>
              </a:rPr>
              <a:t>BIOMETRIC</a:t>
            </a:r>
            <a:r>
              <a:rPr sz="3200" spc="-130" dirty="0">
                <a:solidFill>
                  <a:srgbClr val="FF0000"/>
                </a:solidFill>
              </a:rPr>
              <a:t> </a:t>
            </a:r>
            <a:r>
              <a:rPr sz="2400" spc="-10" dirty="0">
                <a:solidFill>
                  <a:srgbClr val="FF0000"/>
                </a:solidFill>
              </a:rPr>
              <a:t>MODALITIES/TRAITS</a:t>
            </a:r>
            <a:r>
              <a:rPr sz="2400" dirty="0">
                <a:solidFill>
                  <a:srgbClr val="FF0000"/>
                </a:solidFill>
              </a:rPr>
              <a:t>	IN</a:t>
            </a:r>
            <a:r>
              <a:rPr sz="2400" spc="-75" dirty="0">
                <a:solidFill>
                  <a:srgbClr val="FF0000"/>
                </a:solidFill>
              </a:rPr>
              <a:t> </a:t>
            </a:r>
            <a:r>
              <a:rPr sz="2800" spc="-30" dirty="0">
                <a:solidFill>
                  <a:srgbClr val="FF0000"/>
                </a:solidFill>
              </a:rPr>
              <a:t>DIGITAL</a:t>
            </a:r>
            <a:r>
              <a:rPr sz="2800" spc="-60" dirty="0">
                <a:solidFill>
                  <a:srgbClr val="FF0000"/>
                </a:solidFill>
              </a:rPr>
              <a:t> </a:t>
            </a:r>
            <a:r>
              <a:rPr sz="2800" spc="-10" dirty="0">
                <a:solidFill>
                  <a:srgbClr val="FF0000"/>
                </a:solidFill>
              </a:rPr>
              <a:t>FORENSICS</a:t>
            </a:r>
            <a:endParaRPr sz="2800"/>
          </a:p>
        </p:txBody>
      </p:sp>
      <p:sp>
        <p:nvSpPr>
          <p:cNvPr id="3" name="object 3">
            <a:extLst>
              <a:ext uri="{FF2B5EF4-FFF2-40B4-BE49-F238E27FC236}">
                <a16:creationId xmlns:a16="http://schemas.microsoft.com/office/drawing/2014/main" id="{9D3A0565-CE85-BC37-7D82-3042D9E67C54}"/>
              </a:ext>
            </a:extLst>
          </p:cNvPr>
          <p:cNvSpPr/>
          <p:nvPr/>
        </p:nvSpPr>
        <p:spPr>
          <a:xfrm>
            <a:off x="607187" y="419862"/>
            <a:ext cx="7928609" cy="22860"/>
          </a:xfrm>
          <a:custGeom>
            <a:avLst/>
            <a:gdLst/>
            <a:ahLst/>
            <a:cxnLst/>
            <a:rect l="l" t="t" r="r" b="b"/>
            <a:pathLst>
              <a:path w="7928609" h="22859">
                <a:moveTo>
                  <a:pt x="7928609" y="0"/>
                </a:moveTo>
                <a:lnTo>
                  <a:pt x="0" y="0"/>
                </a:lnTo>
                <a:lnTo>
                  <a:pt x="0" y="22860"/>
                </a:lnTo>
                <a:lnTo>
                  <a:pt x="7928609" y="22860"/>
                </a:lnTo>
                <a:lnTo>
                  <a:pt x="7928609" y="0"/>
                </a:lnTo>
                <a:close/>
              </a:path>
            </a:pathLst>
          </a:custGeom>
          <a:solidFill>
            <a:srgbClr val="FF0000"/>
          </a:solidFill>
        </p:spPr>
        <p:txBody>
          <a:bodyPr wrap="square" lIns="0" tIns="0" rIns="0" bIns="0" rtlCol="0"/>
          <a:lstStyle/>
          <a:p>
            <a:endParaRPr/>
          </a:p>
        </p:txBody>
      </p:sp>
      <p:sp>
        <p:nvSpPr>
          <p:cNvPr id="4" name="object 4">
            <a:extLst>
              <a:ext uri="{FF2B5EF4-FFF2-40B4-BE49-F238E27FC236}">
                <a16:creationId xmlns:a16="http://schemas.microsoft.com/office/drawing/2014/main" id="{320E71BF-0760-CC67-AA66-C1E815AEA011}"/>
              </a:ext>
            </a:extLst>
          </p:cNvPr>
          <p:cNvSpPr txBox="1"/>
          <p:nvPr/>
        </p:nvSpPr>
        <p:spPr>
          <a:xfrm>
            <a:off x="2449957" y="452119"/>
            <a:ext cx="4241800" cy="452755"/>
          </a:xfrm>
          <a:prstGeom prst="rect">
            <a:avLst/>
          </a:prstGeom>
        </p:spPr>
        <p:txBody>
          <a:bodyPr vert="horz" wrap="square" lIns="0" tIns="12700" rIns="0" bIns="0" rtlCol="0">
            <a:spAutoFit/>
          </a:bodyPr>
          <a:lstStyle/>
          <a:p>
            <a:pPr marL="12700">
              <a:lnSpc>
                <a:spcPct val="100000"/>
              </a:lnSpc>
              <a:spcBef>
                <a:spcPts val="100"/>
              </a:spcBef>
            </a:pPr>
            <a:r>
              <a:rPr sz="2800" u="sng" spc="-50" dirty="0">
                <a:solidFill>
                  <a:srgbClr val="FF0000"/>
                </a:solidFill>
                <a:uFill>
                  <a:solidFill>
                    <a:srgbClr val="FF0000"/>
                  </a:solidFill>
                </a:uFill>
                <a:latin typeface="Calibri"/>
                <a:cs typeface="Calibri"/>
              </a:rPr>
              <a:t> </a:t>
            </a:r>
            <a:r>
              <a:rPr sz="2800" u="sng" dirty="0">
                <a:solidFill>
                  <a:srgbClr val="FF0000"/>
                </a:solidFill>
                <a:uFill>
                  <a:solidFill>
                    <a:srgbClr val="FF0000"/>
                  </a:solidFill>
                </a:uFill>
                <a:latin typeface="Calibri"/>
                <a:cs typeface="Calibri"/>
              </a:rPr>
              <a:t>to</a:t>
            </a:r>
            <a:r>
              <a:rPr sz="2800" u="sng" spc="-40" dirty="0">
                <a:solidFill>
                  <a:srgbClr val="FF0000"/>
                </a:solidFill>
                <a:uFill>
                  <a:solidFill>
                    <a:srgbClr val="FF0000"/>
                  </a:solidFill>
                </a:uFill>
                <a:latin typeface="Calibri"/>
                <a:cs typeface="Calibri"/>
              </a:rPr>
              <a:t> </a:t>
            </a:r>
            <a:r>
              <a:rPr sz="2800" u="sng" spc="-10" dirty="0">
                <a:solidFill>
                  <a:srgbClr val="FF0000"/>
                </a:solidFill>
                <a:uFill>
                  <a:solidFill>
                    <a:srgbClr val="FF0000"/>
                  </a:solidFill>
                </a:uFill>
                <a:latin typeface="Calibri"/>
                <a:cs typeface="Calibri"/>
              </a:rPr>
              <a:t>authenticate</a:t>
            </a:r>
            <a:r>
              <a:rPr sz="2800" u="sng" spc="-35" dirty="0">
                <a:solidFill>
                  <a:srgbClr val="FF0000"/>
                </a:solidFill>
                <a:uFill>
                  <a:solidFill>
                    <a:srgbClr val="FF0000"/>
                  </a:solidFill>
                </a:uFill>
                <a:latin typeface="Calibri"/>
                <a:cs typeface="Calibri"/>
              </a:rPr>
              <a:t> </a:t>
            </a:r>
            <a:r>
              <a:rPr sz="2800" u="sng" dirty="0">
                <a:solidFill>
                  <a:srgbClr val="FF0000"/>
                </a:solidFill>
                <a:uFill>
                  <a:solidFill>
                    <a:srgbClr val="FF0000"/>
                  </a:solidFill>
                </a:uFill>
                <a:latin typeface="Calibri"/>
                <a:cs typeface="Calibri"/>
              </a:rPr>
              <a:t>an</a:t>
            </a:r>
            <a:r>
              <a:rPr sz="2800" u="sng" spc="-40" dirty="0">
                <a:solidFill>
                  <a:srgbClr val="FF0000"/>
                </a:solidFill>
                <a:uFill>
                  <a:solidFill>
                    <a:srgbClr val="FF0000"/>
                  </a:solidFill>
                </a:uFill>
                <a:latin typeface="Calibri"/>
                <a:cs typeface="Calibri"/>
              </a:rPr>
              <a:t> </a:t>
            </a:r>
            <a:r>
              <a:rPr sz="2800" u="sng" spc="-10" dirty="0">
                <a:solidFill>
                  <a:srgbClr val="FF0000"/>
                </a:solidFill>
                <a:uFill>
                  <a:solidFill>
                    <a:srgbClr val="FF0000"/>
                  </a:solidFill>
                </a:uFill>
                <a:latin typeface="Calibri"/>
                <a:cs typeface="Calibri"/>
              </a:rPr>
              <a:t>individual</a:t>
            </a:r>
            <a:endParaRPr sz="2800">
              <a:latin typeface="Calibri"/>
              <a:cs typeface="Calibri"/>
            </a:endParaRPr>
          </a:p>
        </p:txBody>
      </p:sp>
      <p:grpSp>
        <p:nvGrpSpPr>
          <p:cNvPr id="5" name="object 5">
            <a:extLst>
              <a:ext uri="{FF2B5EF4-FFF2-40B4-BE49-F238E27FC236}">
                <a16:creationId xmlns:a16="http://schemas.microsoft.com/office/drawing/2014/main" id="{621AFB3D-BCE9-4B2D-196A-69CDD2B0FAD7}"/>
              </a:ext>
            </a:extLst>
          </p:cNvPr>
          <p:cNvGrpSpPr/>
          <p:nvPr/>
        </p:nvGrpSpPr>
        <p:grpSpPr>
          <a:xfrm>
            <a:off x="-12700" y="448944"/>
            <a:ext cx="9090025" cy="6342380"/>
            <a:chOff x="-12700" y="448944"/>
            <a:chExt cx="9090025" cy="6342380"/>
          </a:xfrm>
        </p:grpSpPr>
        <p:pic>
          <p:nvPicPr>
            <p:cNvPr id="6" name="object 6">
              <a:extLst>
                <a:ext uri="{FF2B5EF4-FFF2-40B4-BE49-F238E27FC236}">
                  <a16:creationId xmlns:a16="http://schemas.microsoft.com/office/drawing/2014/main" id="{C2E25AC3-50F1-8A22-47E3-A1294ADB83B0}"/>
                </a:ext>
              </a:extLst>
            </p:cNvPr>
            <p:cNvPicPr/>
            <p:nvPr/>
          </p:nvPicPr>
          <p:blipFill>
            <a:blip r:embed="rId2" cstate="print"/>
            <a:stretch>
              <a:fillRect/>
            </a:stretch>
          </p:blipFill>
          <p:spPr>
            <a:xfrm>
              <a:off x="195942" y="1105853"/>
              <a:ext cx="8543252" cy="5545763"/>
            </a:xfrm>
            <a:prstGeom prst="rect">
              <a:avLst/>
            </a:prstGeom>
          </p:spPr>
        </p:pic>
        <p:sp>
          <p:nvSpPr>
            <p:cNvPr id="7" name="object 7">
              <a:extLst>
                <a:ext uri="{FF2B5EF4-FFF2-40B4-BE49-F238E27FC236}">
                  <a16:creationId xmlns:a16="http://schemas.microsoft.com/office/drawing/2014/main" id="{7F678100-2424-93C0-0998-5EC148716782}"/>
                </a:ext>
              </a:extLst>
            </p:cNvPr>
            <p:cNvSpPr/>
            <p:nvPr/>
          </p:nvSpPr>
          <p:spPr>
            <a:xfrm>
              <a:off x="53385" y="1062036"/>
              <a:ext cx="9019540" cy="5724525"/>
            </a:xfrm>
            <a:custGeom>
              <a:avLst/>
              <a:gdLst/>
              <a:ahLst/>
              <a:cxnLst/>
              <a:rect l="l" t="t" r="r" b="b"/>
              <a:pathLst>
                <a:path w="9019540" h="5724525">
                  <a:moveTo>
                    <a:pt x="0" y="5724525"/>
                  </a:moveTo>
                  <a:lnTo>
                    <a:pt x="9019159" y="5724525"/>
                  </a:lnTo>
                  <a:lnTo>
                    <a:pt x="9019159" y="0"/>
                  </a:lnTo>
                  <a:lnTo>
                    <a:pt x="0" y="0"/>
                  </a:lnTo>
                  <a:lnTo>
                    <a:pt x="0" y="5724525"/>
                  </a:lnTo>
                  <a:close/>
                </a:path>
              </a:pathLst>
            </a:custGeom>
            <a:ln w="9525">
              <a:solidFill>
                <a:srgbClr val="000000"/>
              </a:solidFill>
            </a:ln>
          </p:spPr>
          <p:txBody>
            <a:bodyPr wrap="square" lIns="0" tIns="0" rIns="0" bIns="0" rtlCol="0"/>
            <a:lstStyle/>
            <a:p>
              <a:endParaRPr/>
            </a:p>
          </p:txBody>
        </p:sp>
        <p:sp>
          <p:nvSpPr>
            <p:cNvPr id="8" name="object 8">
              <a:extLst>
                <a:ext uri="{FF2B5EF4-FFF2-40B4-BE49-F238E27FC236}">
                  <a16:creationId xmlns:a16="http://schemas.microsoft.com/office/drawing/2014/main" id="{02B449FE-10A6-324A-F511-214FEFC9D884}"/>
                </a:ext>
              </a:extLst>
            </p:cNvPr>
            <p:cNvSpPr/>
            <p:nvPr/>
          </p:nvSpPr>
          <p:spPr>
            <a:xfrm>
              <a:off x="0" y="461644"/>
              <a:ext cx="2310765" cy="1118870"/>
            </a:xfrm>
            <a:custGeom>
              <a:avLst/>
              <a:gdLst/>
              <a:ahLst/>
              <a:cxnLst/>
              <a:rect l="l" t="t" r="r" b="b"/>
              <a:pathLst>
                <a:path w="2310765" h="1118870">
                  <a:moveTo>
                    <a:pt x="1958975" y="0"/>
                  </a:moveTo>
                  <a:lnTo>
                    <a:pt x="1409954" y="173100"/>
                  </a:lnTo>
                  <a:lnTo>
                    <a:pt x="940727" y="247776"/>
                  </a:lnTo>
                  <a:lnTo>
                    <a:pt x="544258" y="509650"/>
                  </a:lnTo>
                  <a:lnTo>
                    <a:pt x="22398" y="752601"/>
                  </a:lnTo>
                  <a:lnTo>
                    <a:pt x="76996" y="905890"/>
                  </a:lnTo>
                  <a:lnTo>
                    <a:pt x="0" y="1002745"/>
                  </a:lnTo>
                  <a:lnTo>
                    <a:pt x="0" y="1118348"/>
                  </a:lnTo>
                  <a:lnTo>
                    <a:pt x="360032" y="1063625"/>
                  </a:lnTo>
                  <a:lnTo>
                    <a:pt x="655535" y="1105407"/>
                  </a:lnTo>
                  <a:lnTo>
                    <a:pt x="1180211" y="863980"/>
                  </a:lnTo>
                  <a:lnTo>
                    <a:pt x="1730248" y="687704"/>
                  </a:lnTo>
                  <a:lnTo>
                    <a:pt x="1919986" y="457326"/>
                  </a:lnTo>
                  <a:lnTo>
                    <a:pt x="2310257" y="195706"/>
                  </a:lnTo>
                  <a:lnTo>
                    <a:pt x="2022220" y="149859"/>
                  </a:lnTo>
                  <a:lnTo>
                    <a:pt x="1958975" y="0"/>
                  </a:lnTo>
                  <a:close/>
                </a:path>
              </a:pathLst>
            </a:custGeom>
            <a:solidFill>
              <a:srgbClr val="FFFF00"/>
            </a:solidFill>
          </p:spPr>
          <p:txBody>
            <a:bodyPr wrap="square" lIns="0" tIns="0" rIns="0" bIns="0" rtlCol="0"/>
            <a:lstStyle/>
            <a:p>
              <a:endParaRPr/>
            </a:p>
          </p:txBody>
        </p:sp>
        <p:sp>
          <p:nvSpPr>
            <p:cNvPr id="9" name="object 9">
              <a:extLst>
                <a:ext uri="{FF2B5EF4-FFF2-40B4-BE49-F238E27FC236}">
                  <a16:creationId xmlns:a16="http://schemas.microsoft.com/office/drawing/2014/main" id="{1894935E-62B3-C7D0-A787-31E7655AA554}"/>
                </a:ext>
              </a:extLst>
            </p:cNvPr>
            <p:cNvSpPr/>
            <p:nvPr/>
          </p:nvSpPr>
          <p:spPr>
            <a:xfrm>
              <a:off x="0" y="461644"/>
              <a:ext cx="2310765" cy="1118870"/>
            </a:xfrm>
            <a:custGeom>
              <a:avLst/>
              <a:gdLst/>
              <a:ahLst/>
              <a:cxnLst/>
              <a:rect l="l" t="t" r="r" b="b"/>
              <a:pathLst>
                <a:path w="2310765" h="1118870">
                  <a:moveTo>
                    <a:pt x="0" y="1002745"/>
                  </a:moveTo>
                  <a:lnTo>
                    <a:pt x="76996" y="905890"/>
                  </a:lnTo>
                  <a:lnTo>
                    <a:pt x="22398" y="752601"/>
                  </a:lnTo>
                  <a:lnTo>
                    <a:pt x="544258" y="509650"/>
                  </a:lnTo>
                  <a:lnTo>
                    <a:pt x="940727" y="247776"/>
                  </a:lnTo>
                  <a:lnTo>
                    <a:pt x="1409954" y="173100"/>
                  </a:lnTo>
                  <a:lnTo>
                    <a:pt x="1958975" y="0"/>
                  </a:lnTo>
                  <a:lnTo>
                    <a:pt x="2022220" y="149859"/>
                  </a:lnTo>
                  <a:lnTo>
                    <a:pt x="2310257" y="195706"/>
                  </a:lnTo>
                  <a:lnTo>
                    <a:pt x="1919986" y="457326"/>
                  </a:lnTo>
                  <a:lnTo>
                    <a:pt x="1730248" y="687704"/>
                  </a:lnTo>
                  <a:lnTo>
                    <a:pt x="1180211" y="863980"/>
                  </a:lnTo>
                  <a:lnTo>
                    <a:pt x="655535" y="1105407"/>
                  </a:lnTo>
                  <a:lnTo>
                    <a:pt x="360032" y="1063625"/>
                  </a:lnTo>
                  <a:lnTo>
                    <a:pt x="0" y="1118348"/>
                  </a:lnTo>
                </a:path>
              </a:pathLst>
            </a:custGeom>
            <a:ln w="25400">
              <a:solidFill>
                <a:srgbClr val="385D89"/>
              </a:solidFill>
            </a:ln>
          </p:spPr>
          <p:txBody>
            <a:bodyPr wrap="square" lIns="0" tIns="0" rIns="0" bIns="0" rtlCol="0"/>
            <a:lstStyle/>
            <a:p>
              <a:endParaRPr/>
            </a:p>
          </p:txBody>
        </p:sp>
        <p:pic>
          <p:nvPicPr>
            <p:cNvPr id="10" name="object 10">
              <a:extLst>
                <a:ext uri="{FF2B5EF4-FFF2-40B4-BE49-F238E27FC236}">
                  <a16:creationId xmlns:a16="http://schemas.microsoft.com/office/drawing/2014/main" id="{58D92121-189D-3B3C-86BD-47EAC5D25136}"/>
                </a:ext>
              </a:extLst>
            </p:cNvPr>
            <p:cNvPicPr/>
            <p:nvPr/>
          </p:nvPicPr>
          <p:blipFill>
            <a:blip r:embed="rId3" cstate="print"/>
            <a:stretch>
              <a:fillRect/>
            </a:stretch>
          </p:blipFill>
          <p:spPr>
            <a:xfrm>
              <a:off x="559739" y="756030"/>
              <a:ext cx="1104722" cy="680085"/>
            </a:xfrm>
            <a:prstGeom prst="rect">
              <a:avLst/>
            </a:prstGeom>
          </p:spPr>
        </p:pic>
      </p:grpSp>
    </p:spTree>
    <p:extLst>
      <p:ext uri="{BB962C8B-B14F-4D97-AF65-F5344CB8AC3E}">
        <p14:creationId xmlns:p14="http://schemas.microsoft.com/office/powerpoint/2010/main" val="41591515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4E609-EB39-486D-AF58-A0861EB0280E}"/>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8B56F43E-FEA6-6136-3DF3-B5036D07ACE0}"/>
              </a:ext>
            </a:extLst>
          </p:cNvPr>
          <p:cNvGrpSpPr/>
          <p:nvPr/>
        </p:nvGrpSpPr>
        <p:grpSpPr>
          <a:xfrm>
            <a:off x="0" y="0"/>
            <a:ext cx="9144000" cy="956310"/>
            <a:chOff x="0" y="0"/>
            <a:chExt cx="9144000" cy="956310"/>
          </a:xfrm>
        </p:grpSpPr>
        <p:sp>
          <p:nvSpPr>
            <p:cNvPr id="3" name="object 3">
              <a:extLst>
                <a:ext uri="{FF2B5EF4-FFF2-40B4-BE49-F238E27FC236}">
                  <a16:creationId xmlns:a16="http://schemas.microsoft.com/office/drawing/2014/main" id="{DD0E27B7-3B58-002D-EF8C-24116D70AB99}"/>
                </a:ext>
              </a:extLst>
            </p:cNvPr>
            <p:cNvSpPr/>
            <p:nvPr/>
          </p:nvSpPr>
          <p:spPr>
            <a:xfrm>
              <a:off x="0" y="0"/>
              <a:ext cx="9144000" cy="609600"/>
            </a:xfrm>
            <a:custGeom>
              <a:avLst/>
              <a:gdLst/>
              <a:ahLst/>
              <a:cxnLst/>
              <a:rect l="l" t="t" r="r" b="b"/>
              <a:pathLst>
                <a:path w="9144000" h="609600">
                  <a:moveTo>
                    <a:pt x="9144000" y="0"/>
                  </a:moveTo>
                  <a:lnTo>
                    <a:pt x="0" y="0"/>
                  </a:lnTo>
                  <a:lnTo>
                    <a:pt x="0" y="609600"/>
                  </a:lnTo>
                  <a:lnTo>
                    <a:pt x="9144000" y="609600"/>
                  </a:lnTo>
                  <a:lnTo>
                    <a:pt x="9144000" y="0"/>
                  </a:lnTo>
                  <a:close/>
                </a:path>
              </a:pathLst>
            </a:custGeom>
            <a:solidFill>
              <a:srgbClr val="4F6128"/>
            </a:solidFill>
          </p:spPr>
          <p:txBody>
            <a:bodyPr wrap="square" lIns="0" tIns="0" rIns="0" bIns="0" rtlCol="0"/>
            <a:lstStyle/>
            <a:p>
              <a:endParaRPr/>
            </a:p>
          </p:txBody>
        </p:sp>
        <p:pic>
          <p:nvPicPr>
            <p:cNvPr id="4" name="object 4">
              <a:extLst>
                <a:ext uri="{FF2B5EF4-FFF2-40B4-BE49-F238E27FC236}">
                  <a16:creationId xmlns:a16="http://schemas.microsoft.com/office/drawing/2014/main" id="{ADE38820-2C2B-FF8B-A325-23792E6BB896}"/>
                </a:ext>
              </a:extLst>
            </p:cNvPr>
            <p:cNvPicPr/>
            <p:nvPr/>
          </p:nvPicPr>
          <p:blipFill>
            <a:blip r:embed="rId2" cstate="print"/>
            <a:stretch>
              <a:fillRect/>
            </a:stretch>
          </p:blipFill>
          <p:spPr>
            <a:xfrm>
              <a:off x="2090166" y="0"/>
              <a:ext cx="4997196" cy="956310"/>
            </a:xfrm>
            <a:prstGeom prst="rect">
              <a:avLst/>
            </a:prstGeom>
          </p:spPr>
        </p:pic>
        <p:pic>
          <p:nvPicPr>
            <p:cNvPr id="5" name="object 5">
              <a:extLst>
                <a:ext uri="{FF2B5EF4-FFF2-40B4-BE49-F238E27FC236}">
                  <a16:creationId xmlns:a16="http://schemas.microsoft.com/office/drawing/2014/main" id="{246C0B34-19AE-5ED9-2FDB-D59FF04468F5}"/>
                </a:ext>
              </a:extLst>
            </p:cNvPr>
            <p:cNvPicPr/>
            <p:nvPr/>
          </p:nvPicPr>
          <p:blipFill>
            <a:blip r:embed="rId3" cstate="print"/>
            <a:stretch>
              <a:fillRect/>
            </a:stretch>
          </p:blipFill>
          <p:spPr>
            <a:xfrm>
              <a:off x="2394966" y="525018"/>
              <a:ext cx="4387596" cy="83820"/>
            </a:xfrm>
            <a:prstGeom prst="rect">
              <a:avLst/>
            </a:prstGeom>
          </p:spPr>
        </p:pic>
      </p:grpSp>
      <p:sp>
        <p:nvSpPr>
          <p:cNvPr id="6" name="object 6">
            <a:extLst>
              <a:ext uri="{FF2B5EF4-FFF2-40B4-BE49-F238E27FC236}">
                <a16:creationId xmlns:a16="http://schemas.microsoft.com/office/drawing/2014/main" id="{0F051320-A5CD-AE78-C5E1-4355A0A05385}"/>
              </a:ext>
            </a:extLst>
          </p:cNvPr>
          <p:cNvSpPr txBox="1">
            <a:spLocks noGrp="1"/>
          </p:cNvSpPr>
          <p:nvPr>
            <p:ph type="title"/>
          </p:nvPr>
        </p:nvSpPr>
        <p:spPr>
          <a:xfrm>
            <a:off x="2390648" y="-45465"/>
            <a:ext cx="4363085" cy="635635"/>
          </a:xfrm>
          <a:prstGeom prst="rect">
            <a:avLst/>
          </a:prstGeom>
        </p:spPr>
        <p:txBody>
          <a:bodyPr vert="horz" wrap="square" lIns="0" tIns="12700" rIns="0" bIns="0" rtlCol="0">
            <a:spAutoFit/>
          </a:bodyPr>
          <a:lstStyle/>
          <a:p>
            <a:pPr marL="12700">
              <a:lnSpc>
                <a:spcPct val="100000"/>
              </a:lnSpc>
              <a:spcBef>
                <a:spcPts val="100"/>
              </a:spcBef>
            </a:pPr>
            <a:r>
              <a:rPr sz="4000" u="sng" dirty="0">
                <a:solidFill>
                  <a:srgbClr val="FFFFFF"/>
                </a:solidFill>
                <a:uFill>
                  <a:solidFill>
                    <a:srgbClr val="FFFFFF"/>
                  </a:solidFill>
                </a:uFill>
              </a:rPr>
              <a:t>CYBER</a:t>
            </a:r>
            <a:r>
              <a:rPr sz="4000" u="sng" spc="-75" dirty="0">
                <a:solidFill>
                  <a:srgbClr val="FFFFFF"/>
                </a:solidFill>
                <a:uFill>
                  <a:solidFill>
                    <a:srgbClr val="FFFFFF"/>
                  </a:solidFill>
                </a:uFill>
              </a:rPr>
              <a:t> </a:t>
            </a:r>
            <a:r>
              <a:rPr sz="4000" u="sng" dirty="0">
                <a:solidFill>
                  <a:srgbClr val="FFFFFF"/>
                </a:solidFill>
                <a:uFill>
                  <a:solidFill>
                    <a:srgbClr val="FFFFFF"/>
                  </a:solidFill>
                </a:uFill>
              </a:rPr>
              <a:t>LAW</a:t>
            </a:r>
            <a:r>
              <a:rPr sz="4000" u="sng" spc="-65" dirty="0">
                <a:solidFill>
                  <a:srgbClr val="FFFFFF"/>
                </a:solidFill>
                <a:uFill>
                  <a:solidFill>
                    <a:srgbClr val="FFFFFF"/>
                  </a:solidFill>
                </a:uFill>
              </a:rPr>
              <a:t> </a:t>
            </a:r>
            <a:r>
              <a:rPr sz="4000" u="sng" dirty="0">
                <a:solidFill>
                  <a:srgbClr val="FFFFFF"/>
                </a:solidFill>
                <a:uFill>
                  <a:solidFill>
                    <a:srgbClr val="FFFFFF"/>
                  </a:solidFill>
                </a:uFill>
              </a:rPr>
              <a:t>/</a:t>
            </a:r>
            <a:r>
              <a:rPr sz="4000" u="sng" spc="-45" dirty="0">
                <a:solidFill>
                  <a:srgbClr val="FFFFFF"/>
                </a:solidFill>
                <a:uFill>
                  <a:solidFill>
                    <a:srgbClr val="FFFFFF"/>
                  </a:solidFill>
                </a:uFill>
              </a:rPr>
              <a:t> </a:t>
            </a:r>
            <a:r>
              <a:rPr sz="4000" u="sng" dirty="0">
                <a:solidFill>
                  <a:srgbClr val="FFFFFF"/>
                </a:solidFill>
                <a:uFill>
                  <a:solidFill>
                    <a:srgbClr val="FFFFFF"/>
                  </a:solidFill>
                </a:uFill>
              </a:rPr>
              <a:t>IT</a:t>
            </a:r>
            <a:r>
              <a:rPr sz="4000" u="sng" spc="-65" dirty="0">
                <a:solidFill>
                  <a:srgbClr val="FFFFFF"/>
                </a:solidFill>
                <a:uFill>
                  <a:solidFill>
                    <a:srgbClr val="FFFFFF"/>
                  </a:solidFill>
                </a:uFill>
              </a:rPr>
              <a:t> </a:t>
            </a:r>
            <a:r>
              <a:rPr sz="4000" u="sng" spc="-25" dirty="0">
                <a:solidFill>
                  <a:srgbClr val="FFFFFF"/>
                </a:solidFill>
                <a:uFill>
                  <a:solidFill>
                    <a:srgbClr val="FFFFFF"/>
                  </a:solidFill>
                </a:uFill>
              </a:rPr>
              <a:t>LAW</a:t>
            </a:r>
            <a:endParaRPr sz="4000"/>
          </a:p>
        </p:txBody>
      </p:sp>
      <p:sp>
        <p:nvSpPr>
          <p:cNvPr id="7" name="object 7">
            <a:extLst>
              <a:ext uri="{FF2B5EF4-FFF2-40B4-BE49-F238E27FC236}">
                <a16:creationId xmlns:a16="http://schemas.microsoft.com/office/drawing/2014/main" id="{9ACD964B-6913-7C10-BE11-8D58E6554805}"/>
              </a:ext>
            </a:extLst>
          </p:cNvPr>
          <p:cNvSpPr/>
          <p:nvPr/>
        </p:nvSpPr>
        <p:spPr>
          <a:xfrm>
            <a:off x="76200" y="609600"/>
            <a:ext cx="7010400" cy="2667000"/>
          </a:xfrm>
          <a:custGeom>
            <a:avLst/>
            <a:gdLst/>
            <a:ahLst/>
            <a:cxnLst/>
            <a:rect l="l" t="t" r="r" b="b"/>
            <a:pathLst>
              <a:path w="7010400" h="2667000">
                <a:moveTo>
                  <a:pt x="7010400" y="0"/>
                </a:moveTo>
                <a:lnTo>
                  <a:pt x="0" y="0"/>
                </a:lnTo>
                <a:lnTo>
                  <a:pt x="0" y="2667000"/>
                </a:lnTo>
                <a:lnTo>
                  <a:pt x="7010400" y="2667000"/>
                </a:lnTo>
                <a:lnTo>
                  <a:pt x="7010400" y="0"/>
                </a:lnTo>
                <a:close/>
              </a:path>
            </a:pathLst>
          </a:custGeom>
          <a:solidFill>
            <a:srgbClr val="FFFF99"/>
          </a:solidFill>
        </p:spPr>
        <p:txBody>
          <a:bodyPr wrap="square" lIns="0" tIns="0" rIns="0" bIns="0" rtlCol="0"/>
          <a:lstStyle/>
          <a:p>
            <a:endParaRPr/>
          </a:p>
        </p:txBody>
      </p:sp>
      <p:sp>
        <p:nvSpPr>
          <p:cNvPr id="8" name="object 8">
            <a:extLst>
              <a:ext uri="{FF2B5EF4-FFF2-40B4-BE49-F238E27FC236}">
                <a16:creationId xmlns:a16="http://schemas.microsoft.com/office/drawing/2014/main" id="{EE5874FF-13CD-CA0D-61A3-C72C647FCC21}"/>
              </a:ext>
            </a:extLst>
          </p:cNvPr>
          <p:cNvSpPr txBox="1"/>
          <p:nvPr/>
        </p:nvSpPr>
        <p:spPr>
          <a:xfrm>
            <a:off x="154939" y="622808"/>
            <a:ext cx="6795134" cy="2659380"/>
          </a:xfrm>
          <a:prstGeom prst="rect">
            <a:avLst/>
          </a:prstGeom>
        </p:spPr>
        <p:txBody>
          <a:bodyPr vert="horz" wrap="square" lIns="0" tIns="12700" rIns="0" bIns="0" rtlCol="0">
            <a:spAutoFit/>
          </a:bodyPr>
          <a:lstStyle/>
          <a:p>
            <a:pPr marL="530225" indent="-517525">
              <a:lnSpc>
                <a:spcPct val="100000"/>
              </a:lnSpc>
              <a:spcBef>
                <a:spcPts val="100"/>
              </a:spcBef>
              <a:buFont typeface="Wingdings"/>
              <a:buChar char=""/>
              <a:tabLst>
                <a:tab pos="530225" algn="l"/>
              </a:tabLst>
            </a:pPr>
            <a:r>
              <a:rPr sz="2400" b="1" dirty="0">
                <a:latin typeface="Calibri"/>
                <a:cs typeface="Calibri"/>
              </a:rPr>
              <a:t>Cyber</a:t>
            </a:r>
            <a:r>
              <a:rPr sz="2400" b="1" spc="-35" dirty="0">
                <a:latin typeface="Calibri"/>
                <a:cs typeface="Calibri"/>
              </a:rPr>
              <a:t> </a:t>
            </a:r>
            <a:r>
              <a:rPr sz="2400" b="1" dirty="0">
                <a:latin typeface="Calibri"/>
                <a:cs typeface="Calibri"/>
              </a:rPr>
              <a:t>law</a:t>
            </a:r>
            <a:r>
              <a:rPr sz="2400" dirty="0">
                <a:latin typeface="Calibri"/>
                <a:cs typeface="Calibri"/>
              </a:rPr>
              <a:t>,</a:t>
            </a:r>
            <a:r>
              <a:rPr sz="2400" spc="-30" dirty="0">
                <a:latin typeface="Calibri"/>
                <a:cs typeface="Calibri"/>
              </a:rPr>
              <a:t> </a:t>
            </a:r>
            <a:r>
              <a:rPr sz="2400" dirty="0">
                <a:latin typeface="Calibri"/>
                <a:cs typeface="Calibri"/>
              </a:rPr>
              <a:t>or</a:t>
            </a:r>
            <a:r>
              <a:rPr sz="2400" spc="-40" dirty="0">
                <a:latin typeface="Calibri"/>
                <a:cs typeface="Calibri"/>
              </a:rPr>
              <a:t> </a:t>
            </a:r>
            <a:r>
              <a:rPr sz="2400" b="1" dirty="0">
                <a:latin typeface="Calibri"/>
                <a:cs typeface="Calibri"/>
              </a:rPr>
              <a:t>cyber</a:t>
            </a:r>
            <a:r>
              <a:rPr sz="2400" b="1" spc="-30" dirty="0">
                <a:latin typeface="Calibri"/>
                <a:cs typeface="Calibri"/>
              </a:rPr>
              <a:t> </a:t>
            </a:r>
            <a:r>
              <a:rPr sz="2400" dirty="0">
                <a:latin typeface="Calibri"/>
                <a:cs typeface="Calibri"/>
              </a:rPr>
              <a:t>crime</a:t>
            </a:r>
            <a:r>
              <a:rPr sz="2400" spc="-45" dirty="0">
                <a:latin typeface="Calibri"/>
                <a:cs typeface="Calibri"/>
              </a:rPr>
              <a:t> </a:t>
            </a:r>
            <a:r>
              <a:rPr sz="2400" b="1" spc="-20" dirty="0">
                <a:latin typeface="Calibri"/>
                <a:cs typeface="Calibri"/>
              </a:rPr>
              <a:t>law</a:t>
            </a:r>
            <a:r>
              <a:rPr sz="2400" spc="-20" dirty="0">
                <a:latin typeface="Calibri"/>
                <a:cs typeface="Calibri"/>
              </a:rPr>
              <a:t>,</a:t>
            </a:r>
            <a:endParaRPr sz="2400">
              <a:latin typeface="Calibri"/>
              <a:cs typeface="Calibri"/>
            </a:endParaRPr>
          </a:p>
          <a:p>
            <a:pPr marL="462280" marR="81915">
              <a:lnSpc>
                <a:spcPct val="100000"/>
              </a:lnSpc>
            </a:pPr>
            <a:r>
              <a:rPr sz="2400" dirty="0">
                <a:latin typeface="Calibri"/>
                <a:cs typeface="Calibri"/>
              </a:rPr>
              <a:t>is</a:t>
            </a:r>
            <a:r>
              <a:rPr sz="2400" spc="-55" dirty="0">
                <a:latin typeface="Calibri"/>
                <a:cs typeface="Calibri"/>
              </a:rPr>
              <a:t> </a:t>
            </a:r>
            <a:r>
              <a:rPr sz="2400" b="1" dirty="0">
                <a:latin typeface="Calibri"/>
                <a:cs typeface="Calibri"/>
              </a:rPr>
              <a:t>legislation</a:t>
            </a:r>
            <a:r>
              <a:rPr sz="2400" b="1" spc="-55" dirty="0">
                <a:latin typeface="Calibri"/>
                <a:cs typeface="Calibri"/>
              </a:rPr>
              <a:t> </a:t>
            </a:r>
            <a:r>
              <a:rPr sz="2400" dirty="0">
                <a:latin typeface="Calibri"/>
                <a:cs typeface="Calibri"/>
              </a:rPr>
              <a:t>focused</a:t>
            </a:r>
            <a:r>
              <a:rPr sz="2400" spc="-55" dirty="0">
                <a:latin typeface="Calibri"/>
                <a:cs typeface="Calibri"/>
              </a:rPr>
              <a:t> </a:t>
            </a:r>
            <a:r>
              <a:rPr sz="2400" dirty="0">
                <a:latin typeface="Calibri"/>
                <a:cs typeface="Calibri"/>
              </a:rPr>
              <a:t>on</a:t>
            </a:r>
            <a:r>
              <a:rPr sz="2400" spc="-50" dirty="0">
                <a:latin typeface="Calibri"/>
                <a:cs typeface="Calibri"/>
              </a:rPr>
              <a:t> </a:t>
            </a:r>
            <a:r>
              <a:rPr sz="2400" dirty="0">
                <a:latin typeface="Calibri"/>
                <a:cs typeface="Calibri"/>
              </a:rPr>
              <a:t>the</a:t>
            </a:r>
            <a:r>
              <a:rPr sz="2400" spc="-60" dirty="0">
                <a:latin typeface="Calibri"/>
                <a:cs typeface="Calibri"/>
              </a:rPr>
              <a:t> </a:t>
            </a:r>
            <a:r>
              <a:rPr sz="2400" dirty="0">
                <a:latin typeface="Calibri"/>
                <a:cs typeface="Calibri"/>
              </a:rPr>
              <a:t>acceptable</a:t>
            </a:r>
            <a:r>
              <a:rPr sz="2400" spc="-50" dirty="0">
                <a:latin typeface="Calibri"/>
                <a:cs typeface="Calibri"/>
              </a:rPr>
              <a:t> </a:t>
            </a:r>
            <a:r>
              <a:rPr sz="2400" spc="-10" dirty="0">
                <a:latin typeface="Calibri"/>
                <a:cs typeface="Calibri"/>
              </a:rPr>
              <a:t>behavioral </a:t>
            </a:r>
            <a:r>
              <a:rPr sz="2400" dirty="0">
                <a:latin typeface="Calibri"/>
                <a:cs typeface="Calibri"/>
              </a:rPr>
              <a:t>use</a:t>
            </a:r>
            <a:r>
              <a:rPr sz="2400" spc="-35" dirty="0">
                <a:latin typeface="Calibri"/>
                <a:cs typeface="Calibri"/>
              </a:rPr>
              <a:t> </a:t>
            </a:r>
            <a:r>
              <a:rPr sz="2400" dirty="0">
                <a:latin typeface="Calibri"/>
                <a:cs typeface="Calibri"/>
              </a:rPr>
              <a:t>of</a:t>
            </a:r>
            <a:r>
              <a:rPr sz="2400" spc="-35" dirty="0">
                <a:latin typeface="Calibri"/>
                <a:cs typeface="Calibri"/>
              </a:rPr>
              <a:t> </a:t>
            </a:r>
            <a:r>
              <a:rPr sz="2400" dirty="0">
                <a:latin typeface="Calibri"/>
                <a:cs typeface="Calibri"/>
              </a:rPr>
              <a:t>technology</a:t>
            </a:r>
            <a:r>
              <a:rPr sz="2400" spc="-45" dirty="0">
                <a:latin typeface="Calibri"/>
                <a:cs typeface="Calibri"/>
              </a:rPr>
              <a:t> </a:t>
            </a:r>
            <a:r>
              <a:rPr sz="2400" dirty="0">
                <a:latin typeface="Calibri"/>
                <a:cs typeface="Calibri"/>
              </a:rPr>
              <a:t>including</a:t>
            </a:r>
            <a:r>
              <a:rPr sz="2400" spc="-40" dirty="0">
                <a:latin typeface="Calibri"/>
                <a:cs typeface="Calibri"/>
              </a:rPr>
              <a:t> </a:t>
            </a:r>
            <a:r>
              <a:rPr sz="2400" dirty="0">
                <a:latin typeface="Calibri"/>
                <a:cs typeface="Calibri"/>
              </a:rPr>
              <a:t>computer</a:t>
            </a:r>
            <a:r>
              <a:rPr sz="2400" spc="-45" dirty="0">
                <a:latin typeface="Calibri"/>
                <a:cs typeface="Calibri"/>
              </a:rPr>
              <a:t> </a:t>
            </a:r>
            <a:r>
              <a:rPr sz="2400" spc="-10" dirty="0">
                <a:latin typeface="Calibri"/>
                <a:cs typeface="Calibri"/>
              </a:rPr>
              <a:t>hardware </a:t>
            </a:r>
            <a:r>
              <a:rPr sz="2400" dirty="0">
                <a:latin typeface="Calibri"/>
                <a:cs typeface="Calibri"/>
              </a:rPr>
              <a:t>and</a:t>
            </a:r>
            <a:r>
              <a:rPr sz="2400" spc="-65" dirty="0">
                <a:latin typeface="Calibri"/>
                <a:cs typeface="Calibri"/>
              </a:rPr>
              <a:t> </a:t>
            </a:r>
            <a:r>
              <a:rPr sz="2400" dirty="0">
                <a:latin typeface="Calibri"/>
                <a:cs typeface="Calibri"/>
              </a:rPr>
              <a:t>software,</a:t>
            </a:r>
            <a:r>
              <a:rPr sz="2400" spc="-55" dirty="0">
                <a:latin typeface="Calibri"/>
                <a:cs typeface="Calibri"/>
              </a:rPr>
              <a:t> </a:t>
            </a:r>
            <a:r>
              <a:rPr sz="2400" dirty="0">
                <a:latin typeface="Calibri"/>
                <a:cs typeface="Calibri"/>
              </a:rPr>
              <a:t>the</a:t>
            </a:r>
            <a:r>
              <a:rPr sz="2400" spc="-60" dirty="0">
                <a:latin typeface="Calibri"/>
                <a:cs typeface="Calibri"/>
              </a:rPr>
              <a:t> </a:t>
            </a:r>
            <a:r>
              <a:rPr sz="2400" spc="-10" dirty="0">
                <a:latin typeface="Calibri"/>
                <a:cs typeface="Calibri"/>
              </a:rPr>
              <a:t>internet,</a:t>
            </a:r>
            <a:r>
              <a:rPr sz="2400" spc="-55" dirty="0">
                <a:latin typeface="Calibri"/>
                <a:cs typeface="Calibri"/>
              </a:rPr>
              <a:t> </a:t>
            </a:r>
            <a:r>
              <a:rPr sz="2400" dirty="0">
                <a:latin typeface="Calibri"/>
                <a:cs typeface="Calibri"/>
              </a:rPr>
              <a:t>and</a:t>
            </a:r>
            <a:r>
              <a:rPr sz="2400" spc="-65" dirty="0">
                <a:latin typeface="Calibri"/>
                <a:cs typeface="Calibri"/>
              </a:rPr>
              <a:t> </a:t>
            </a:r>
            <a:r>
              <a:rPr sz="2400" spc="-10" dirty="0">
                <a:latin typeface="Calibri"/>
                <a:cs typeface="Calibri"/>
              </a:rPr>
              <a:t>networks.</a:t>
            </a:r>
            <a:endParaRPr sz="2400">
              <a:latin typeface="Calibri"/>
              <a:cs typeface="Calibri"/>
            </a:endParaRPr>
          </a:p>
          <a:p>
            <a:pPr marL="355600" marR="5080" indent="-342900">
              <a:lnSpc>
                <a:spcPct val="100000"/>
              </a:lnSpc>
              <a:spcBef>
                <a:spcPts val="575"/>
              </a:spcBef>
              <a:buFont typeface="Wingdings"/>
              <a:buChar char=""/>
              <a:tabLst>
                <a:tab pos="355600" algn="l"/>
              </a:tabLst>
            </a:pPr>
            <a:r>
              <a:rPr sz="2400" b="1" dirty="0">
                <a:latin typeface="Calibri"/>
                <a:cs typeface="Calibri"/>
              </a:rPr>
              <a:t>Cyber</a:t>
            </a:r>
            <a:r>
              <a:rPr sz="2400" b="1" spc="-70" dirty="0">
                <a:latin typeface="Calibri"/>
                <a:cs typeface="Calibri"/>
              </a:rPr>
              <a:t> </a:t>
            </a:r>
            <a:r>
              <a:rPr sz="2400" b="1" dirty="0">
                <a:latin typeface="Calibri"/>
                <a:cs typeface="Calibri"/>
              </a:rPr>
              <a:t>law</a:t>
            </a:r>
            <a:r>
              <a:rPr sz="2400" b="1" spc="-60" dirty="0">
                <a:latin typeface="Calibri"/>
                <a:cs typeface="Calibri"/>
              </a:rPr>
              <a:t> </a:t>
            </a:r>
            <a:r>
              <a:rPr sz="2400" dirty="0">
                <a:latin typeface="Calibri"/>
                <a:cs typeface="Calibri"/>
              </a:rPr>
              <a:t>helps</a:t>
            </a:r>
            <a:r>
              <a:rPr sz="2400" spc="-60" dirty="0">
                <a:latin typeface="Calibri"/>
                <a:cs typeface="Calibri"/>
              </a:rPr>
              <a:t> </a:t>
            </a:r>
            <a:r>
              <a:rPr sz="2400" dirty="0">
                <a:latin typeface="Calibri"/>
                <a:cs typeface="Calibri"/>
              </a:rPr>
              <a:t>protect</a:t>
            </a:r>
            <a:r>
              <a:rPr sz="2400" spc="-80" dirty="0">
                <a:latin typeface="Calibri"/>
                <a:cs typeface="Calibri"/>
              </a:rPr>
              <a:t> </a:t>
            </a:r>
            <a:r>
              <a:rPr sz="2400" dirty="0">
                <a:latin typeface="Calibri"/>
                <a:cs typeface="Calibri"/>
              </a:rPr>
              <a:t>users</a:t>
            </a:r>
            <a:r>
              <a:rPr sz="2400" spc="-55" dirty="0">
                <a:latin typeface="Calibri"/>
                <a:cs typeface="Calibri"/>
              </a:rPr>
              <a:t> </a:t>
            </a:r>
            <a:r>
              <a:rPr sz="2400" dirty="0">
                <a:latin typeface="Calibri"/>
                <a:cs typeface="Calibri"/>
              </a:rPr>
              <a:t>from</a:t>
            </a:r>
            <a:r>
              <a:rPr sz="2400" spc="-70" dirty="0">
                <a:latin typeface="Calibri"/>
                <a:cs typeface="Calibri"/>
              </a:rPr>
              <a:t> </a:t>
            </a:r>
            <a:r>
              <a:rPr sz="2400" dirty="0">
                <a:latin typeface="Calibri"/>
                <a:cs typeface="Calibri"/>
              </a:rPr>
              <a:t>harm</a:t>
            </a:r>
            <a:r>
              <a:rPr sz="2400" spc="-70" dirty="0">
                <a:latin typeface="Calibri"/>
                <a:cs typeface="Calibri"/>
              </a:rPr>
              <a:t> </a:t>
            </a:r>
            <a:r>
              <a:rPr sz="2400" spc="-25" dirty="0">
                <a:latin typeface="Calibri"/>
                <a:cs typeface="Calibri"/>
              </a:rPr>
              <a:t>by </a:t>
            </a:r>
            <a:r>
              <a:rPr sz="2400" dirty="0">
                <a:latin typeface="Calibri"/>
                <a:cs typeface="Calibri"/>
              </a:rPr>
              <a:t>enabling</a:t>
            </a:r>
            <a:r>
              <a:rPr sz="2400" spc="-50" dirty="0">
                <a:latin typeface="Calibri"/>
                <a:cs typeface="Calibri"/>
              </a:rPr>
              <a:t> </a:t>
            </a:r>
            <a:r>
              <a:rPr sz="2400" dirty="0">
                <a:latin typeface="Calibri"/>
                <a:cs typeface="Calibri"/>
              </a:rPr>
              <a:t>the</a:t>
            </a:r>
            <a:r>
              <a:rPr sz="2400" spc="-50" dirty="0">
                <a:latin typeface="Calibri"/>
                <a:cs typeface="Calibri"/>
              </a:rPr>
              <a:t> </a:t>
            </a:r>
            <a:r>
              <a:rPr sz="2400" spc="-20" dirty="0">
                <a:latin typeface="Calibri"/>
                <a:cs typeface="Calibri"/>
              </a:rPr>
              <a:t>investigation</a:t>
            </a:r>
            <a:r>
              <a:rPr sz="2400" spc="-60" dirty="0">
                <a:latin typeface="Calibri"/>
                <a:cs typeface="Calibri"/>
              </a:rPr>
              <a:t> </a:t>
            </a:r>
            <a:r>
              <a:rPr sz="2400" dirty="0">
                <a:latin typeface="Calibri"/>
                <a:cs typeface="Calibri"/>
              </a:rPr>
              <a:t>and</a:t>
            </a:r>
            <a:r>
              <a:rPr sz="2400" spc="-50" dirty="0">
                <a:latin typeface="Calibri"/>
                <a:cs typeface="Calibri"/>
              </a:rPr>
              <a:t> </a:t>
            </a:r>
            <a:r>
              <a:rPr sz="2400" dirty="0">
                <a:latin typeface="Calibri"/>
                <a:cs typeface="Calibri"/>
              </a:rPr>
              <a:t>prosecution</a:t>
            </a:r>
            <a:r>
              <a:rPr sz="2400" spc="-55" dirty="0">
                <a:latin typeface="Calibri"/>
                <a:cs typeface="Calibri"/>
              </a:rPr>
              <a:t> </a:t>
            </a:r>
            <a:r>
              <a:rPr sz="2400" dirty="0">
                <a:latin typeface="Calibri"/>
                <a:cs typeface="Calibri"/>
              </a:rPr>
              <a:t>of</a:t>
            </a:r>
            <a:r>
              <a:rPr sz="2400" spc="-65" dirty="0">
                <a:latin typeface="Calibri"/>
                <a:cs typeface="Calibri"/>
              </a:rPr>
              <a:t> </a:t>
            </a:r>
            <a:r>
              <a:rPr sz="2400" spc="-10" dirty="0">
                <a:latin typeface="Calibri"/>
                <a:cs typeface="Calibri"/>
              </a:rPr>
              <a:t>online </a:t>
            </a:r>
            <a:r>
              <a:rPr sz="2400" dirty="0">
                <a:latin typeface="Calibri"/>
                <a:cs typeface="Calibri"/>
              </a:rPr>
              <a:t>criminal</a:t>
            </a:r>
            <a:r>
              <a:rPr sz="2400" spc="-15" dirty="0">
                <a:latin typeface="Calibri"/>
                <a:cs typeface="Calibri"/>
              </a:rPr>
              <a:t> </a:t>
            </a:r>
            <a:r>
              <a:rPr sz="2400" spc="-10" dirty="0">
                <a:latin typeface="Calibri"/>
                <a:cs typeface="Calibri"/>
              </a:rPr>
              <a:t>activity.</a:t>
            </a:r>
            <a:endParaRPr sz="2400">
              <a:latin typeface="Calibri"/>
              <a:cs typeface="Calibri"/>
            </a:endParaRPr>
          </a:p>
        </p:txBody>
      </p:sp>
      <p:pic>
        <p:nvPicPr>
          <p:cNvPr id="9" name="object 9">
            <a:extLst>
              <a:ext uri="{FF2B5EF4-FFF2-40B4-BE49-F238E27FC236}">
                <a16:creationId xmlns:a16="http://schemas.microsoft.com/office/drawing/2014/main" id="{EC42DD83-894E-6182-ECE6-4B79B63DF704}"/>
              </a:ext>
            </a:extLst>
          </p:cNvPr>
          <p:cNvPicPr/>
          <p:nvPr/>
        </p:nvPicPr>
        <p:blipFill>
          <a:blip r:embed="rId4" cstate="print"/>
          <a:stretch>
            <a:fillRect/>
          </a:stretch>
        </p:blipFill>
        <p:spPr>
          <a:xfrm>
            <a:off x="7010400" y="685800"/>
            <a:ext cx="2133600" cy="2590800"/>
          </a:xfrm>
          <a:prstGeom prst="rect">
            <a:avLst/>
          </a:prstGeom>
        </p:spPr>
      </p:pic>
      <p:sp>
        <p:nvSpPr>
          <p:cNvPr id="10" name="object 10">
            <a:extLst>
              <a:ext uri="{FF2B5EF4-FFF2-40B4-BE49-F238E27FC236}">
                <a16:creationId xmlns:a16="http://schemas.microsoft.com/office/drawing/2014/main" id="{6B9F30D7-1C38-F585-9AC8-F26D698F9250}"/>
              </a:ext>
            </a:extLst>
          </p:cNvPr>
          <p:cNvSpPr/>
          <p:nvPr/>
        </p:nvSpPr>
        <p:spPr>
          <a:xfrm>
            <a:off x="0" y="3352800"/>
            <a:ext cx="9144000" cy="533400"/>
          </a:xfrm>
          <a:custGeom>
            <a:avLst/>
            <a:gdLst/>
            <a:ahLst/>
            <a:cxnLst/>
            <a:rect l="l" t="t" r="r" b="b"/>
            <a:pathLst>
              <a:path w="9144000" h="533400">
                <a:moveTo>
                  <a:pt x="9144000" y="0"/>
                </a:moveTo>
                <a:lnTo>
                  <a:pt x="0" y="0"/>
                </a:lnTo>
                <a:lnTo>
                  <a:pt x="0" y="533400"/>
                </a:lnTo>
                <a:lnTo>
                  <a:pt x="9144000" y="533400"/>
                </a:lnTo>
                <a:lnTo>
                  <a:pt x="9144000" y="0"/>
                </a:lnTo>
                <a:close/>
              </a:path>
            </a:pathLst>
          </a:custGeom>
          <a:solidFill>
            <a:srgbClr val="66FF99"/>
          </a:solidFill>
        </p:spPr>
        <p:txBody>
          <a:bodyPr wrap="square" lIns="0" tIns="0" rIns="0" bIns="0" rtlCol="0"/>
          <a:lstStyle/>
          <a:p>
            <a:endParaRPr/>
          </a:p>
        </p:txBody>
      </p:sp>
      <p:sp>
        <p:nvSpPr>
          <p:cNvPr id="11" name="object 11">
            <a:extLst>
              <a:ext uri="{FF2B5EF4-FFF2-40B4-BE49-F238E27FC236}">
                <a16:creationId xmlns:a16="http://schemas.microsoft.com/office/drawing/2014/main" id="{8F962ED8-9D8A-5035-09E9-A4BA5AB50853}"/>
              </a:ext>
            </a:extLst>
          </p:cNvPr>
          <p:cNvSpPr txBox="1"/>
          <p:nvPr/>
        </p:nvSpPr>
        <p:spPr>
          <a:xfrm>
            <a:off x="2511805" y="3269488"/>
            <a:ext cx="4119879" cy="574040"/>
          </a:xfrm>
          <a:prstGeom prst="rect">
            <a:avLst/>
          </a:prstGeom>
        </p:spPr>
        <p:txBody>
          <a:bodyPr vert="horz" wrap="square" lIns="0" tIns="12700" rIns="0" bIns="0" rtlCol="0">
            <a:spAutoFit/>
          </a:bodyPr>
          <a:lstStyle/>
          <a:p>
            <a:pPr marL="12700">
              <a:lnSpc>
                <a:spcPct val="100000"/>
              </a:lnSpc>
              <a:spcBef>
                <a:spcPts val="100"/>
              </a:spcBef>
            </a:pPr>
            <a:r>
              <a:rPr sz="3600" b="1" u="sng" dirty="0">
                <a:uFill>
                  <a:solidFill>
                    <a:srgbClr val="000000"/>
                  </a:solidFill>
                </a:uFill>
                <a:latin typeface="Arial"/>
                <a:cs typeface="Arial"/>
              </a:rPr>
              <a:t>India’s</a:t>
            </a:r>
            <a:r>
              <a:rPr sz="3600" b="1" u="sng" spc="-70" dirty="0">
                <a:uFill>
                  <a:solidFill>
                    <a:srgbClr val="000000"/>
                  </a:solidFill>
                </a:uFill>
                <a:latin typeface="Arial"/>
                <a:cs typeface="Arial"/>
              </a:rPr>
              <a:t> </a:t>
            </a:r>
            <a:r>
              <a:rPr sz="3600" b="1" u="sng" spc="80" dirty="0">
                <a:uFill>
                  <a:solidFill>
                    <a:srgbClr val="000000"/>
                  </a:solidFill>
                </a:uFill>
                <a:latin typeface="Arial"/>
                <a:cs typeface="Arial"/>
              </a:rPr>
              <a:t>IT</a:t>
            </a:r>
            <a:r>
              <a:rPr sz="3600" b="1" u="sng" spc="-35" dirty="0">
                <a:uFill>
                  <a:solidFill>
                    <a:srgbClr val="000000"/>
                  </a:solidFill>
                </a:uFill>
                <a:latin typeface="Arial"/>
                <a:cs typeface="Arial"/>
              </a:rPr>
              <a:t> </a:t>
            </a:r>
            <a:r>
              <a:rPr sz="3600" b="1" u="sng" spc="50" dirty="0">
                <a:uFill>
                  <a:solidFill>
                    <a:srgbClr val="000000"/>
                  </a:solidFill>
                </a:uFill>
                <a:latin typeface="Arial"/>
                <a:cs typeface="Arial"/>
              </a:rPr>
              <a:t>Act</a:t>
            </a:r>
            <a:r>
              <a:rPr sz="3600" b="1" u="sng" spc="-50" dirty="0">
                <a:uFill>
                  <a:solidFill>
                    <a:srgbClr val="000000"/>
                  </a:solidFill>
                </a:uFill>
                <a:latin typeface="Arial"/>
                <a:cs typeface="Arial"/>
              </a:rPr>
              <a:t> </a:t>
            </a:r>
            <a:r>
              <a:rPr sz="3600" b="1" u="sng" spc="95" dirty="0">
                <a:uFill>
                  <a:solidFill>
                    <a:srgbClr val="000000"/>
                  </a:solidFill>
                </a:uFill>
                <a:latin typeface="Arial"/>
                <a:cs typeface="Arial"/>
              </a:rPr>
              <a:t>2000</a:t>
            </a:r>
            <a:endParaRPr sz="3600">
              <a:latin typeface="Arial"/>
              <a:cs typeface="Arial"/>
            </a:endParaRPr>
          </a:p>
        </p:txBody>
      </p:sp>
      <p:sp>
        <p:nvSpPr>
          <p:cNvPr id="12" name="object 12">
            <a:extLst>
              <a:ext uri="{FF2B5EF4-FFF2-40B4-BE49-F238E27FC236}">
                <a16:creationId xmlns:a16="http://schemas.microsoft.com/office/drawing/2014/main" id="{4E884562-CE57-8ED7-AF43-CB7898813BCC}"/>
              </a:ext>
            </a:extLst>
          </p:cNvPr>
          <p:cNvSpPr/>
          <p:nvPr/>
        </p:nvSpPr>
        <p:spPr>
          <a:xfrm>
            <a:off x="0" y="3886198"/>
            <a:ext cx="9144000" cy="2895600"/>
          </a:xfrm>
          <a:custGeom>
            <a:avLst/>
            <a:gdLst/>
            <a:ahLst/>
            <a:cxnLst/>
            <a:rect l="l" t="t" r="r" b="b"/>
            <a:pathLst>
              <a:path w="9144000" h="2895600">
                <a:moveTo>
                  <a:pt x="9144000" y="0"/>
                </a:moveTo>
                <a:lnTo>
                  <a:pt x="0" y="0"/>
                </a:lnTo>
                <a:lnTo>
                  <a:pt x="0" y="2895599"/>
                </a:lnTo>
                <a:lnTo>
                  <a:pt x="9144000" y="2895599"/>
                </a:lnTo>
                <a:lnTo>
                  <a:pt x="9144000" y="0"/>
                </a:lnTo>
                <a:close/>
              </a:path>
            </a:pathLst>
          </a:custGeom>
          <a:solidFill>
            <a:srgbClr val="EDEBE0"/>
          </a:solidFill>
        </p:spPr>
        <p:txBody>
          <a:bodyPr wrap="square" lIns="0" tIns="0" rIns="0" bIns="0" rtlCol="0"/>
          <a:lstStyle/>
          <a:p>
            <a:endParaRPr/>
          </a:p>
        </p:txBody>
      </p:sp>
      <p:sp>
        <p:nvSpPr>
          <p:cNvPr id="13" name="object 13">
            <a:extLst>
              <a:ext uri="{FF2B5EF4-FFF2-40B4-BE49-F238E27FC236}">
                <a16:creationId xmlns:a16="http://schemas.microsoft.com/office/drawing/2014/main" id="{6FB2D511-CDFC-7255-471B-CCCFB212B142}"/>
              </a:ext>
            </a:extLst>
          </p:cNvPr>
          <p:cNvSpPr txBox="1"/>
          <p:nvPr/>
        </p:nvSpPr>
        <p:spPr>
          <a:xfrm>
            <a:off x="40640" y="3841953"/>
            <a:ext cx="8472170" cy="2830195"/>
          </a:xfrm>
          <a:prstGeom prst="rect">
            <a:avLst/>
          </a:prstGeom>
        </p:spPr>
        <p:txBody>
          <a:bodyPr vert="horz" wrap="square" lIns="0" tIns="73660" rIns="0" bIns="0" rtlCol="0">
            <a:spAutoFit/>
          </a:bodyPr>
          <a:lstStyle/>
          <a:p>
            <a:pPr marL="393065" indent="-342265">
              <a:lnSpc>
                <a:spcPct val="100000"/>
              </a:lnSpc>
              <a:spcBef>
                <a:spcPts val="580"/>
              </a:spcBef>
              <a:buFont typeface="Arial MT"/>
              <a:buChar char="•"/>
              <a:tabLst>
                <a:tab pos="393065" algn="l"/>
              </a:tabLst>
            </a:pPr>
            <a:r>
              <a:rPr sz="2000" dirty="0">
                <a:latin typeface="Calibri"/>
                <a:cs typeface="Calibri"/>
              </a:rPr>
              <a:t>In</a:t>
            </a:r>
            <a:r>
              <a:rPr sz="2000" spc="-55" dirty="0">
                <a:latin typeface="Calibri"/>
                <a:cs typeface="Calibri"/>
              </a:rPr>
              <a:t> </a:t>
            </a:r>
            <a:r>
              <a:rPr sz="2000" dirty="0">
                <a:latin typeface="Calibri"/>
                <a:cs typeface="Calibri"/>
              </a:rPr>
              <a:t>India,</a:t>
            </a:r>
            <a:r>
              <a:rPr sz="2000" spc="-40" dirty="0">
                <a:latin typeface="Calibri"/>
                <a:cs typeface="Calibri"/>
              </a:rPr>
              <a:t> </a:t>
            </a:r>
            <a:r>
              <a:rPr sz="2000" dirty="0">
                <a:latin typeface="Calibri"/>
                <a:cs typeface="Calibri"/>
              </a:rPr>
              <a:t>cyber</a:t>
            </a:r>
            <a:r>
              <a:rPr sz="2000" spc="-45" dirty="0">
                <a:latin typeface="Calibri"/>
                <a:cs typeface="Calibri"/>
              </a:rPr>
              <a:t> </a:t>
            </a:r>
            <a:r>
              <a:rPr sz="2000" dirty="0">
                <a:latin typeface="Calibri"/>
                <a:cs typeface="Calibri"/>
              </a:rPr>
              <a:t>laws</a:t>
            </a:r>
            <a:r>
              <a:rPr sz="2000" spc="-45" dirty="0">
                <a:latin typeface="Calibri"/>
                <a:cs typeface="Calibri"/>
              </a:rPr>
              <a:t> </a:t>
            </a:r>
            <a:r>
              <a:rPr sz="2000" dirty="0">
                <a:latin typeface="Calibri"/>
                <a:cs typeface="Calibri"/>
              </a:rPr>
              <a:t>are</a:t>
            </a:r>
            <a:r>
              <a:rPr sz="2000" spc="-50" dirty="0">
                <a:latin typeface="Calibri"/>
                <a:cs typeface="Calibri"/>
              </a:rPr>
              <a:t> </a:t>
            </a:r>
            <a:r>
              <a:rPr sz="2000" spc="-10" dirty="0">
                <a:latin typeface="Calibri"/>
                <a:cs typeface="Calibri"/>
              </a:rPr>
              <a:t>enforced</a:t>
            </a:r>
            <a:r>
              <a:rPr sz="2000" spc="-35" dirty="0">
                <a:latin typeface="Calibri"/>
                <a:cs typeface="Calibri"/>
              </a:rPr>
              <a:t> </a:t>
            </a:r>
            <a:r>
              <a:rPr sz="2000" dirty="0">
                <a:latin typeface="Calibri"/>
                <a:cs typeface="Calibri"/>
              </a:rPr>
              <a:t>through</a:t>
            </a:r>
            <a:r>
              <a:rPr sz="2000" spc="-60" dirty="0">
                <a:latin typeface="Calibri"/>
                <a:cs typeface="Calibri"/>
              </a:rPr>
              <a:t> </a:t>
            </a:r>
            <a:r>
              <a:rPr sz="2000" spc="-10" dirty="0">
                <a:latin typeface="Calibri"/>
                <a:cs typeface="Calibri"/>
              </a:rPr>
              <a:t>Information</a:t>
            </a:r>
            <a:r>
              <a:rPr sz="2000" spc="-45" dirty="0">
                <a:latin typeface="Calibri"/>
                <a:cs typeface="Calibri"/>
              </a:rPr>
              <a:t> </a:t>
            </a:r>
            <a:r>
              <a:rPr sz="2000" spc="-25" dirty="0">
                <a:latin typeface="Calibri"/>
                <a:cs typeface="Calibri"/>
              </a:rPr>
              <a:t>Technology</a:t>
            </a:r>
            <a:r>
              <a:rPr sz="2000" spc="-60" dirty="0">
                <a:latin typeface="Calibri"/>
                <a:cs typeface="Calibri"/>
              </a:rPr>
              <a:t> </a:t>
            </a:r>
            <a:r>
              <a:rPr sz="2000" spc="-10" dirty="0">
                <a:latin typeface="Calibri"/>
                <a:cs typeface="Calibri"/>
              </a:rPr>
              <a:t>Act,2000</a:t>
            </a:r>
            <a:endParaRPr sz="2000">
              <a:latin typeface="Calibri"/>
              <a:cs typeface="Calibri"/>
            </a:endParaRPr>
          </a:p>
          <a:p>
            <a:pPr marL="393065" indent="-342265">
              <a:lnSpc>
                <a:spcPct val="100000"/>
              </a:lnSpc>
              <a:spcBef>
                <a:spcPts val="484"/>
              </a:spcBef>
              <a:buFont typeface="Arial MT"/>
              <a:buChar char="•"/>
              <a:tabLst>
                <a:tab pos="393065" algn="l"/>
              </a:tabLst>
            </a:pPr>
            <a:r>
              <a:rPr sz="2000" dirty="0">
                <a:latin typeface="Calibri"/>
                <a:cs typeface="Calibri"/>
              </a:rPr>
              <a:t>It</a:t>
            </a:r>
            <a:r>
              <a:rPr sz="2000" spc="-45" dirty="0">
                <a:latin typeface="Calibri"/>
                <a:cs typeface="Calibri"/>
              </a:rPr>
              <a:t> </a:t>
            </a:r>
            <a:r>
              <a:rPr sz="2000" dirty="0">
                <a:latin typeface="Calibri"/>
                <a:cs typeface="Calibri"/>
              </a:rPr>
              <a:t>was</a:t>
            </a:r>
            <a:r>
              <a:rPr sz="2000" spc="-35" dirty="0">
                <a:latin typeface="Calibri"/>
                <a:cs typeface="Calibri"/>
              </a:rPr>
              <a:t> </a:t>
            </a:r>
            <a:r>
              <a:rPr sz="2000" dirty="0">
                <a:latin typeface="Calibri"/>
                <a:cs typeface="Calibri"/>
              </a:rPr>
              <a:t>notified</a:t>
            </a:r>
            <a:r>
              <a:rPr sz="2000" spc="-30" dirty="0">
                <a:latin typeface="Calibri"/>
                <a:cs typeface="Calibri"/>
              </a:rPr>
              <a:t> </a:t>
            </a:r>
            <a:r>
              <a:rPr sz="2000" dirty="0">
                <a:latin typeface="Calibri"/>
                <a:cs typeface="Calibri"/>
              </a:rPr>
              <a:t>on</a:t>
            </a:r>
            <a:r>
              <a:rPr sz="2000" spc="-35" dirty="0">
                <a:latin typeface="Calibri"/>
                <a:cs typeface="Calibri"/>
              </a:rPr>
              <a:t> </a:t>
            </a:r>
            <a:r>
              <a:rPr sz="2000" dirty="0">
                <a:latin typeface="Calibri"/>
                <a:cs typeface="Calibri"/>
              </a:rPr>
              <a:t>17</a:t>
            </a:r>
            <a:r>
              <a:rPr sz="1950" baseline="25641" dirty="0">
                <a:latin typeface="Calibri"/>
                <a:cs typeface="Calibri"/>
              </a:rPr>
              <a:t>th</a:t>
            </a:r>
            <a:r>
              <a:rPr sz="1950" spc="195" baseline="25641" dirty="0">
                <a:latin typeface="Calibri"/>
                <a:cs typeface="Calibri"/>
              </a:rPr>
              <a:t> </a:t>
            </a:r>
            <a:r>
              <a:rPr sz="2000" dirty="0">
                <a:latin typeface="Calibri"/>
                <a:cs typeface="Calibri"/>
              </a:rPr>
              <a:t>October</a:t>
            </a:r>
            <a:r>
              <a:rPr sz="2000" spc="-30" dirty="0">
                <a:latin typeface="Calibri"/>
                <a:cs typeface="Calibri"/>
              </a:rPr>
              <a:t> </a:t>
            </a:r>
            <a:r>
              <a:rPr sz="2000" spc="-10" dirty="0">
                <a:latin typeface="Calibri"/>
                <a:cs typeface="Calibri"/>
              </a:rPr>
              <a:t>2000.</a:t>
            </a:r>
            <a:endParaRPr sz="2000">
              <a:latin typeface="Calibri"/>
              <a:cs typeface="Calibri"/>
            </a:endParaRPr>
          </a:p>
          <a:p>
            <a:pPr marL="393065" indent="-342265">
              <a:lnSpc>
                <a:spcPct val="100000"/>
              </a:lnSpc>
              <a:spcBef>
                <a:spcPts val="480"/>
              </a:spcBef>
              <a:buFont typeface="Arial MT"/>
              <a:buChar char="•"/>
              <a:tabLst>
                <a:tab pos="393065" algn="l"/>
              </a:tabLst>
            </a:pPr>
            <a:r>
              <a:rPr sz="2000" dirty="0">
                <a:latin typeface="Calibri"/>
                <a:cs typeface="Calibri"/>
              </a:rPr>
              <a:t>It</a:t>
            </a:r>
            <a:r>
              <a:rPr sz="2000" spc="-55" dirty="0">
                <a:latin typeface="Calibri"/>
                <a:cs typeface="Calibri"/>
              </a:rPr>
              <a:t> </a:t>
            </a:r>
            <a:r>
              <a:rPr sz="2000" dirty="0">
                <a:latin typeface="Calibri"/>
                <a:cs typeface="Calibri"/>
              </a:rPr>
              <a:t>is</a:t>
            </a:r>
            <a:r>
              <a:rPr sz="2000" spc="-40" dirty="0">
                <a:latin typeface="Calibri"/>
                <a:cs typeface="Calibri"/>
              </a:rPr>
              <a:t> </a:t>
            </a:r>
            <a:r>
              <a:rPr sz="2000" dirty="0">
                <a:latin typeface="Calibri"/>
                <a:cs typeface="Calibri"/>
              </a:rPr>
              <a:t>based</a:t>
            </a:r>
            <a:r>
              <a:rPr sz="2000" spc="-30" dirty="0">
                <a:latin typeface="Calibri"/>
                <a:cs typeface="Calibri"/>
              </a:rPr>
              <a:t> </a:t>
            </a:r>
            <a:r>
              <a:rPr sz="2000" dirty="0">
                <a:latin typeface="Calibri"/>
                <a:cs typeface="Calibri"/>
              </a:rPr>
              <a:t>on</a:t>
            </a:r>
            <a:r>
              <a:rPr sz="2000" spc="-50" dirty="0">
                <a:latin typeface="Calibri"/>
                <a:cs typeface="Calibri"/>
              </a:rPr>
              <a:t> </a:t>
            </a:r>
            <a:r>
              <a:rPr sz="2000" dirty="0">
                <a:latin typeface="Calibri"/>
                <a:cs typeface="Calibri"/>
              </a:rPr>
              <a:t>United</a:t>
            </a:r>
            <a:r>
              <a:rPr sz="2000" spc="-35" dirty="0">
                <a:latin typeface="Calibri"/>
                <a:cs typeface="Calibri"/>
              </a:rPr>
              <a:t> </a:t>
            </a:r>
            <a:r>
              <a:rPr sz="2000" spc="-20" dirty="0">
                <a:latin typeface="Calibri"/>
                <a:cs typeface="Calibri"/>
              </a:rPr>
              <a:t>Nation’s</a:t>
            </a:r>
            <a:r>
              <a:rPr sz="2000" spc="-45" dirty="0">
                <a:latin typeface="Calibri"/>
                <a:cs typeface="Calibri"/>
              </a:rPr>
              <a:t> </a:t>
            </a:r>
            <a:r>
              <a:rPr sz="2000" spc="-10" dirty="0">
                <a:latin typeface="Calibri"/>
                <a:cs typeface="Calibri"/>
              </a:rPr>
              <a:t>Commission</a:t>
            </a:r>
            <a:r>
              <a:rPr sz="2000" spc="-35" dirty="0">
                <a:latin typeface="Calibri"/>
                <a:cs typeface="Calibri"/>
              </a:rPr>
              <a:t> </a:t>
            </a:r>
            <a:r>
              <a:rPr sz="2000" dirty="0">
                <a:latin typeface="Calibri"/>
                <a:cs typeface="Calibri"/>
              </a:rPr>
              <a:t>for</a:t>
            </a:r>
            <a:r>
              <a:rPr sz="2000" spc="-45" dirty="0">
                <a:latin typeface="Calibri"/>
                <a:cs typeface="Calibri"/>
              </a:rPr>
              <a:t> </a:t>
            </a:r>
            <a:r>
              <a:rPr sz="2000" spc="-10" dirty="0">
                <a:latin typeface="Calibri"/>
                <a:cs typeface="Calibri"/>
              </a:rPr>
              <a:t>International</a:t>
            </a:r>
            <a:r>
              <a:rPr sz="2000" spc="-35" dirty="0">
                <a:latin typeface="Calibri"/>
                <a:cs typeface="Calibri"/>
              </a:rPr>
              <a:t> </a:t>
            </a:r>
            <a:r>
              <a:rPr sz="2000" spc="-25" dirty="0">
                <a:latin typeface="Calibri"/>
                <a:cs typeface="Calibri"/>
              </a:rPr>
              <a:t>Trade </a:t>
            </a:r>
            <a:r>
              <a:rPr sz="2000" spc="-10" dirty="0">
                <a:latin typeface="Calibri"/>
                <a:cs typeface="Calibri"/>
              </a:rPr>
              <a:t>related</a:t>
            </a:r>
            <a:r>
              <a:rPr sz="2000" spc="-30" dirty="0">
                <a:latin typeface="Calibri"/>
                <a:cs typeface="Calibri"/>
              </a:rPr>
              <a:t> </a:t>
            </a:r>
            <a:r>
              <a:rPr sz="2000" spc="-20" dirty="0">
                <a:latin typeface="Calibri"/>
                <a:cs typeface="Calibri"/>
              </a:rPr>
              <a:t>laws</a:t>
            </a:r>
            <a:endParaRPr sz="2000">
              <a:latin typeface="Calibri"/>
              <a:cs typeface="Calibri"/>
            </a:endParaRPr>
          </a:p>
          <a:p>
            <a:pPr marL="393700">
              <a:lnSpc>
                <a:spcPct val="100000"/>
              </a:lnSpc>
            </a:pPr>
            <a:r>
              <a:rPr sz="2000" spc="-10" dirty="0">
                <a:latin typeface="Calibri"/>
                <a:cs typeface="Calibri"/>
              </a:rPr>
              <a:t>(UNCITRAL)</a:t>
            </a:r>
            <a:r>
              <a:rPr sz="2000" spc="-45" dirty="0">
                <a:latin typeface="Calibri"/>
                <a:cs typeface="Calibri"/>
              </a:rPr>
              <a:t> </a:t>
            </a:r>
            <a:r>
              <a:rPr sz="2000" dirty="0">
                <a:latin typeface="Calibri"/>
                <a:cs typeface="Calibri"/>
              </a:rPr>
              <a:t>model</a:t>
            </a:r>
            <a:r>
              <a:rPr sz="2000" spc="-45" dirty="0">
                <a:latin typeface="Calibri"/>
                <a:cs typeface="Calibri"/>
              </a:rPr>
              <a:t> </a:t>
            </a:r>
            <a:r>
              <a:rPr sz="2000" spc="-20" dirty="0">
                <a:latin typeface="Calibri"/>
                <a:cs typeface="Calibri"/>
              </a:rPr>
              <a:t>law.</a:t>
            </a:r>
            <a:endParaRPr sz="2000">
              <a:latin typeface="Calibri"/>
              <a:cs typeface="Calibri"/>
            </a:endParaRPr>
          </a:p>
          <a:p>
            <a:pPr marL="393065" indent="-342265">
              <a:lnSpc>
                <a:spcPct val="100000"/>
              </a:lnSpc>
              <a:spcBef>
                <a:spcPts val="480"/>
              </a:spcBef>
              <a:buFont typeface="Arial MT"/>
              <a:buChar char="•"/>
              <a:tabLst>
                <a:tab pos="393065" algn="l"/>
              </a:tabLst>
            </a:pPr>
            <a:r>
              <a:rPr sz="2000" dirty="0">
                <a:latin typeface="Calibri"/>
                <a:cs typeface="Calibri"/>
              </a:rPr>
              <a:t>The</a:t>
            </a:r>
            <a:r>
              <a:rPr sz="2000" spc="-30" dirty="0">
                <a:latin typeface="Calibri"/>
                <a:cs typeface="Calibri"/>
              </a:rPr>
              <a:t> </a:t>
            </a:r>
            <a:r>
              <a:rPr sz="2000" dirty="0">
                <a:latin typeface="Calibri"/>
                <a:cs typeface="Calibri"/>
              </a:rPr>
              <a:t>purpose</a:t>
            </a:r>
            <a:r>
              <a:rPr sz="2000" spc="-15" dirty="0">
                <a:latin typeface="Calibri"/>
                <a:cs typeface="Calibri"/>
              </a:rPr>
              <a:t> </a:t>
            </a:r>
            <a:r>
              <a:rPr sz="2000" dirty="0">
                <a:latin typeface="Calibri"/>
                <a:cs typeface="Calibri"/>
              </a:rPr>
              <a:t>of</a:t>
            </a:r>
            <a:r>
              <a:rPr sz="2000" spc="-35" dirty="0">
                <a:latin typeface="Calibri"/>
                <a:cs typeface="Calibri"/>
              </a:rPr>
              <a:t> </a:t>
            </a:r>
            <a:r>
              <a:rPr sz="2000" dirty="0">
                <a:latin typeface="Calibri"/>
                <a:cs typeface="Calibri"/>
              </a:rPr>
              <a:t>IT</a:t>
            </a:r>
            <a:r>
              <a:rPr sz="2000" spc="-30" dirty="0">
                <a:latin typeface="Calibri"/>
                <a:cs typeface="Calibri"/>
              </a:rPr>
              <a:t> </a:t>
            </a:r>
            <a:r>
              <a:rPr sz="2000" dirty="0">
                <a:latin typeface="Calibri"/>
                <a:cs typeface="Calibri"/>
              </a:rPr>
              <a:t>Act</a:t>
            </a:r>
            <a:r>
              <a:rPr sz="2000" spc="-20" dirty="0">
                <a:latin typeface="Calibri"/>
                <a:cs typeface="Calibri"/>
              </a:rPr>
              <a:t> </a:t>
            </a:r>
            <a:r>
              <a:rPr sz="2000" spc="-25" dirty="0">
                <a:latin typeface="Calibri"/>
                <a:cs typeface="Calibri"/>
              </a:rPr>
              <a:t>is</a:t>
            </a:r>
            <a:endParaRPr sz="2000">
              <a:latin typeface="Calibri"/>
              <a:cs typeface="Calibri"/>
            </a:endParaRPr>
          </a:p>
          <a:p>
            <a:pPr marL="793750" marR="79375" lvl="1" indent="-285750">
              <a:lnSpc>
                <a:spcPct val="100000"/>
              </a:lnSpc>
              <a:spcBef>
                <a:spcPts val="480"/>
              </a:spcBef>
              <a:buFont typeface="Arial MT"/>
              <a:buChar char="–"/>
              <a:tabLst>
                <a:tab pos="793750" algn="l"/>
              </a:tabLst>
            </a:pPr>
            <a:r>
              <a:rPr sz="2000" dirty="0">
                <a:latin typeface="Calibri"/>
                <a:cs typeface="Calibri"/>
              </a:rPr>
              <a:t>to</a:t>
            </a:r>
            <a:r>
              <a:rPr sz="2000" spc="-75" dirty="0">
                <a:latin typeface="Calibri"/>
                <a:cs typeface="Calibri"/>
              </a:rPr>
              <a:t> </a:t>
            </a:r>
            <a:r>
              <a:rPr sz="2000" dirty="0">
                <a:latin typeface="Calibri"/>
                <a:cs typeface="Calibri"/>
              </a:rPr>
              <a:t>provide</a:t>
            </a:r>
            <a:r>
              <a:rPr sz="2000" spc="-60" dirty="0">
                <a:latin typeface="Calibri"/>
                <a:cs typeface="Calibri"/>
              </a:rPr>
              <a:t> </a:t>
            </a:r>
            <a:r>
              <a:rPr sz="2000" dirty="0">
                <a:latin typeface="Calibri"/>
                <a:cs typeface="Calibri"/>
              </a:rPr>
              <a:t>legal</a:t>
            </a:r>
            <a:r>
              <a:rPr sz="2000" spc="-65" dirty="0">
                <a:latin typeface="Calibri"/>
                <a:cs typeface="Calibri"/>
              </a:rPr>
              <a:t> </a:t>
            </a:r>
            <a:r>
              <a:rPr sz="2000" spc="-10" dirty="0">
                <a:latin typeface="Calibri"/>
                <a:cs typeface="Calibri"/>
              </a:rPr>
              <a:t>recognition</a:t>
            </a:r>
            <a:r>
              <a:rPr sz="2000" spc="-60" dirty="0">
                <a:latin typeface="Calibri"/>
                <a:cs typeface="Calibri"/>
              </a:rPr>
              <a:t> </a:t>
            </a:r>
            <a:r>
              <a:rPr sz="2000" dirty="0">
                <a:latin typeface="Calibri"/>
                <a:cs typeface="Calibri"/>
              </a:rPr>
              <a:t>to</a:t>
            </a:r>
            <a:r>
              <a:rPr sz="2000" spc="-70" dirty="0">
                <a:latin typeface="Calibri"/>
                <a:cs typeface="Calibri"/>
              </a:rPr>
              <a:t> </a:t>
            </a:r>
            <a:r>
              <a:rPr sz="2000" dirty="0">
                <a:latin typeface="Calibri"/>
                <a:cs typeface="Calibri"/>
              </a:rPr>
              <a:t>electronic</a:t>
            </a:r>
            <a:r>
              <a:rPr sz="2000" spc="-45" dirty="0">
                <a:latin typeface="Calibri"/>
                <a:cs typeface="Calibri"/>
              </a:rPr>
              <a:t> </a:t>
            </a:r>
            <a:r>
              <a:rPr sz="2000" spc="-10" dirty="0">
                <a:latin typeface="Calibri"/>
                <a:cs typeface="Calibri"/>
              </a:rPr>
              <a:t>commerce</a:t>
            </a:r>
            <a:r>
              <a:rPr sz="2000" spc="-55" dirty="0">
                <a:latin typeface="Calibri"/>
                <a:cs typeface="Calibri"/>
              </a:rPr>
              <a:t> </a:t>
            </a:r>
            <a:r>
              <a:rPr sz="2000" spc="-10" dirty="0">
                <a:latin typeface="Calibri"/>
                <a:cs typeface="Calibri"/>
              </a:rPr>
              <a:t>(e-</a:t>
            </a:r>
            <a:r>
              <a:rPr sz="2000" dirty="0">
                <a:latin typeface="Calibri"/>
                <a:cs typeface="Calibri"/>
              </a:rPr>
              <a:t>Commerce)</a:t>
            </a:r>
            <a:r>
              <a:rPr sz="2000" spc="-45" dirty="0">
                <a:latin typeface="Calibri"/>
                <a:cs typeface="Calibri"/>
              </a:rPr>
              <a:t> </a:t>
            </a:r>
            <a:r>
              <a:rPr sz="2000" dirty="0">
                <a:latin typeface="Calibri"/>
                <a:cs typeface="Calibri"/>
              </a:rPr>
              <a:t>and</a:t>
            </a:r>
            <a:r>
              <a:rPr sz="2000" spc="-75" dirty="0">
                <a:latin typeface="Calibri"/>
                <a:cs typeface="Calibri"/>
              </a:rPr>
              <a:t> </a:t>
            </a:r>
            <a:r>
              <a:rPr sz="2000" spc="-25" dirty="0">
                <a:latin typeface="Calibri"/>
                <a:cs typeface="Calibri"/>
              </a:rPr>
              <a:t>to </a:t>
            </a:r>
            <a:r>
              <a:rPr sz="2000" spc="-10" dirty="0">
                <a:latin typeface="Calibri"/>
                <a:cs typeface="Calibri"/>
              </a:rPr>
              <a:t>facilitate</a:t>
            </a:r>
            <a:r>
              <a:rPr sz="2000" spc="-30" dirty="0">
                <a:latin typeface="Calibri"/>
                <a:cs typeface="Calibri"/>
              </a:rPr>
              <a:t> </a:t>
            </a:r>
            <a:r>
              <a:rPr sz="2000" dirty="0">
                <a:latin typeface="Calibri"/>
                <a:cs typeface="Calibri"/>
              </a:rPr>
              <a:t>filing</a:t>
            </a:r>
            <a:r>
              <a:rPr sz="2000" spc="-40" dirty="0">
                <a:latin typeface="Calibri"/>
                <a:cs typeface="Calibri"/>
              </a:rPr>
              <a:t> </a:t>
            </a:r>
            <a:r>
              <a:rPr sz="2000" dirty="0">
                <a:latin typeface="Calibri"/>
                <a:cs typeface="Calibri"/>
              </a:rPr>
              <a:t>of</a:t>
            </a:r>
            <a:r>
              <a:rPr sz="2000" spc="-55" dirty="0">
                <a:latin typeface="Calibri"/>
                <a:cs typeface="Calibri"/>
              </a:rPr>
              <a:t> </a:t>
            </a:r>
            <a:r>
              <a:rPr sz="2000" dirty="0">
                <a:latin typeface="Calibri"/>
                <a:cs typeface="Calibri"/>
              </a:rPr>
              <a:t>electronic</a:t>
            </a:r>
            <a:r>
              <a:rPr sz="2000" spc="-30" dirty="0">
                <a:latin typeface="Calibri"/>
                <a:cs typeface="Calibri"/>
              </a:rPr>
              <a:t> </a:t>
            </a:r>
            <a:r>
              <a:rPr sz="2000" spc="-10" dirty="0">
                <a:latin typeface="Calibri"/>
                <a:cs typeface="Calibri"/>
              </a:rPr>
              <a:t>records</a:t>
            </a:r>
            <a:r>
              <a:rPr sz="2000" spc="-40" dirty="0">
                <a:latin typeface="Calibri"/>
                <a:cs typeface="Calibri"/>
              </a:rPr>
              <a:t> </a:t>
            </a:r>
            <a:r>
              <a:rPr sz="2000" dirty="0">
                <a:latin typeface="Calibri"/>
                <a:cs typeface="Calibri"/>
              </a:rPr>
              <a:t>with</a:t>
            </a:r>
            <a:r>
              <a:rPr sz="2000" spc="-55" dirty="0">
                <a:latin typeface="Calibri"/>
                <a:cs typeface="Calibri"/>
              </a:rPr>
              <a:t> </a:t>
            </a:r>
            <a:r>
              <a:rPr sz="2000" dirty="0">
                <a:latin typeface="Calibri"/>
                <a:cs typeface="Calibri"/>
              </a:rPr>
              <a:t>the</a:t>
            </a:r>
            <a:r>
              <a:rPr sz="2000" spc="-50" dirty="0">
                <a:latin typeface="Calibri"/>
                <a:cs typeface="Calibri"/>
              </a:rPr>
              <a:t> </a:t>
            </a:r>
            <a:r>
              <a:rPr sz="2000" spc="-10" dirty="0">
                <a:latin typeface="Calibri"/>
                <a:cs typeface="Calibri"/>
              </a:rPr>
              <a:t>Government.</a:t>
            </a:r>
            <a:endParaRPr sz="2000">
              <a:latin typeface="Calibri"/>
              <a:cs typeface="Calibri"/>
            </a:endParaRPr>
          </a:p>
          <a:p>
            <a:pPr marL="793115" lvl="1" indent="-285115">
              <a:lnSpc>
                <a:spcPct val="100000"/>
              </a:lnSpc>
              <a:spcBef>
                <a:spcPts val="480"/>
              </a:spcBef>
              <a:buFont typeface="Arial MT"/>
              <a:buChar char="–"/>
              <a:tabLst>
                <a:tab pos="793115" algn="l"/>
              </a:tabLst>
            </a:pPr>
            <a:r>
              <a:rPr sz="2000" spc="-90" dirty="0">
                <a:latin typeface="Calibri"/>
                <a:cs typeface="Calibri"/>
              </a:rPr>
              <a:t>To</a:t>
            </a:r>
            <a:r>
              <a:rPr sz="2000" spc="-25" dirty="0">
                <a:latin typeface="Calibri"/>
                <a:cs typeface="Calibri"/>
              </a:rPr>
              <a:t> </a:t>
            </a:r>
            <a:r>
              <a:rPr sz="2000" dirty="0">
                <a:latin typeface="Calibri"/>
                <a:cs typeface="Calibri"/>
              </a:rPr>
              <a:t>provide</a:t>
            </a:r>
            <a:r>
              <a:rPr sz="2000" spc="-105" dirty="0">
                <a:latin typeface="Calibri"/>
                <a:cs typeface="Calibri"/>
              </a:rPr>
              <a:t> </a:t>
            </a:r>
            <a:r>
              <a:rPr sz="2000" dirty="0">
                <a:latin typeface="Calibri"/>
                <a:cs typeface="Calibri"/>
              </a:rPr>
              <a:t>legal</a:t>
            </a:r>
            <a:r>
              <a:rPr sz="2000" spc="-65" dirty="0">
                <a:latin typeface="Calibri"/>
                <a:cs typeface="Calibri"/>
              </a:rPr>
              <a:t> </a:t>
            </a:r>
            <a:r>
              <a:rPr sz="2000" spc="-10" dirty="0">
                <a:latin typeface="Calibri"/>
                <a:cs typeface="Calibri"/>
              </a:rPr>
              <a:t>infrastructure</a:t>
            </a:r>
            <a:r>
              <a:rPr sz="2000" spc="-45" dirty="0">
                <a:latin typeface="Calibri"/>
                <a:cs typeface="Calibri"/>
              </a:rPr>
              <a:t> </a:t>
            </a:r>
            <a:r>
              <a:rPr sz="2000" dirty="0">
                <a:latin typeface="Calibri"/>
                <a:cs typeface="Calibri"/>
              </a:rPr>
              <a:t>for</a:t>
            </a:r>
            <a:r>
              <a:rPr sz="2000" spc="-65" dirty="0">
                <a:latin typeface="Calibri"/>
                <a:cs typeface="Calibri"/>
              </a:rPr>
              <a:t> </a:t>
            </a:r>
            <a:r>
              <a:rPr sz="2000" spc="-10" dirty="0">
                <a:latin typeface="Calibri"/>
                <a:cs typeface="Calibri"/>
              </a:rPr>
              <a:t>e-</a:t>
            </a:r>
            <a:r>
              <a:rPr sz="2000" dirty="0">
                <a:latin typeface="Calibri"/>
                <a:cs typeface="Calibri"/>
              </a:rPr>
              <a:t>commerce</a:t>
            </a:r>
            <a:r>
              <a:rPr sz="2000" spc="-50" dirty="0">
                <a:latin typeface="Calibri"/>
                <a:cs typeface="Calibri"/>
              </a:rPr>
              <a:t> </a:t>
            </a:r>
            <a:r>
              <a:rPr sz="2000" dirty="0">
                <a:latin typeface="Calibri"/>
                <a:cs typeface="Calibri"/>
              </a:rPr>
              <a:t>in</a:t>
            </a:r>
            <a:r>
              <a:rPr sz="2000" spc="-70" dirty="0">
                <a:latin typeface="Calibri"/>
                <a:cs typeface="Calibri"/>
              </a:rPr>
              <a:t> </a:t>
            </a:r>
            <a:r>
              <a:rPr sz="2000" spc="-10" dirty="0">
                <a:latin typeface="Calibri"/>
                <a:cs typeface="Calibri"/>
              </a:rPr>
              <a:t>India.</a:t>
            </a:r>
            <a:endParaRPr sz="2000">
              <a:latin typeface="Calibri"/>
              <a:cs typeface="Calibri"/>
            </a:endParaRPr>
          </a:p>
        </p:txBody>
      </p:sp>
    </p:spTree>
    <p:extLst>
      <p:ext uri="{BB962C8B-B14F-4D97-AF65-F5344CB8AC3E}">
        <p14:creationId xmlns:p14="http://schemas.microsoft.com/office/powerpoint/2010/main" val="1618000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B0D55-263A-20EE-AAAE-A35C8FEF75B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FFEEDB5-2E28-D931-7976-1D4853838F2C}"/>
              </a:ext>
            </a:extLst>
          </p:cNvPr>
          <p:cNvSpPr/>
          <p:nvPr/>
        </p:nvSpPr>
        <p:spPr>
          <a:xfrm>
            <a:off x="76200" y="76250"/>
            <a:ext cx="8991600" cy="669290"/>
          </a:xfrm>
          <a:custGeom>
            <a:avLst/>
            <a:gdLst/>
            <a:ahLst/>
            <a:cxnLst/>
            <a:rect l="l" t="t" r="r" b="b"/>
            <a:pathLst>
              <a:path w="8991600" h="669290">
                <a:moveTo>
                  <a:pt x="0" y="668858"/>
                </a:moveTo>
                <a:lnTo>
                  <a:pt x="8991600" y="668858"/>
                </a:lnTo>
                <a:lnTo>
                  <a:pt x="8991600" y="0"/>
                </a:lnTo>
                <a:lnTo>
                  <a:pt x="0" y="0"/>
                </a:lnTo>
                <a:lnTo>
                  <a:pt x="0" y="668858"/>
                </a:lnTo>
                <a:close/>
              </a:path>
            </a:pathLst>
          </a:custGeom>
          <a:solidFill>
            <a:srgbClr val="CCFFCC"/>
          </a:solidFill>
        </p:spPr>
        <p:txBody>
          <a:bodyPr wrap="square" lIns="0" tIns="0" rIns="0" bIns="0" rtlCol="0"/>
          <a:lstStyle/>
          <a:p>
            <a:endParaRPr/>
          </a:p>
        </p:txBody>
      </p:sp>
      <p:sp>
        <p:nvSpPr>
          <p:cNvPr id="3" name="object 3">
            <a:extLst>
              <a:ext uri="{FF2B5EF4-FFF2-40B4-BE49-F238E27FC236}">
                <a16:creationId xmlns:a16="http://schemas.microsoft.com/office/drawing/2014/main" id="{D7CB8BEC-AF8F-9C99-DAEE-63690C7B23A7}"/>
              </a:ext>
            </a:extLst>
          </p:cNvPr>
          <p:cNvSpPr txBox="1">
            <a:spLocks noGrp="1"/>
          </p:cNvSpPr>
          <p:nvPr>
            <p:ph type="title"/>
          </p:nvPr>
        </p:nvSpPr>
        <p:spPr>
          <a:xfrm>
            <a:off x="1109725" y="78739"/>
            <a:ext cx="6924040" cy="695960"/>
          </a:xfrm>
          <a:prstGeom prst="rect">
            <a:avLst/>
          </a:prstGeom>
        </p:spPr>
        <p:txBody>
          <a:bodyPr vert="horz" wrap="square" lIns="0" tIns="12065" rIns="0" bIns="0" rtlCol="0">
            <a:spAutoFit/>
          </a:bodyPr>
          <a:lstStyle/>
          <a:p>
            <a:pPr marL="12700">
              <a:lnSpc>
                <a:spcPct val="100000"/>
              </a:lnSpc>
              <a:spcBef>
                <a:spcPts val="95"/>
              </a:spcBef>
            </a:pPr>
            <a:r>
              <a:rPr sz="4400" u="sng" spc="45" dirty="0">
                <a:uFill>
                  <a:solidFill>
                    <a:srgbClr val="000000"/>
                  </a:solidFill>
                </a:uFill>
                <a:latin typeface="Arial"/>
                <a:cs typeface="Arial"/>
              </a:rPr>
              <a:t>IT(Ammedment)</a:t>
            </a:r>
            <a:r>
              <a:rPr sz="4400" u="sng" spc="-110" dirty="0">
                <a:uFill>
                  <a:solidFill>
                    <a:srgbClr val="000000"/>
                  </a:solidFill>
                </a:uFill>
                <a:latin typeface="Arial"/>
                <a:cs typeface="Arial"/>
              </a:rPr>
              <a:t> </a:t>
            </a:r>
            <a:r>
              <a:rPr sz="4400" u="sng" spc="65" dirty="0">
                <a:uFill>
                  <a:solidFill>
                    <a:srgbClr val="000000"/>
                  </a:solidFill>
                </a:uFill>
                <a:latin typeface="Arial"/>
                <a:cs typeface="Arial"/>
              </a:rPr>
              <a:t>Act</a:t>
            </a:r>
            <a:r>
              <a:rPr sz="4400" u="sng" spc="-105" dirty="0">
                <a:uFill>
                  <a:solidFill>
                    <a:srgbClr val="000000"/>
                  </a:solidFill>
                </a:uFill>
                <a:latin typeface="Arial"/>
                <a:cs typeface="Arial"/>
              </a:rPr>
              <a:t> </a:t>
            </a:r>
            <a:r>
              <a:rPr sz="4400" u="sng" spc="120" dirty="0">
                <a:uFill>
                  <a:solidFill>
                    <a:srgbClr val="000000"/>
                  </a:solidFill>
                </a:uFill>
                <a:latin typeface="Arial"/>
                <a:cs typeface="Arial"/>
              </a:rPr>
              <a:t>2008</a:t>
            </a:r>
            <a:endParaRPr sz="4400">
              <a:latin typeface="Arial"/>
              <a:cs typeface="Arial"/>
            </a:endParaRPr>
          </a:p>
        </p:txBody>
      </p:sp>
      <p:grpSp>
        <p:nvGrpSpPr>
          <p:cNvPr id="4" name="object 4">
            <a:extLst>
              <a:ext uri="{FF2B5EF4-FFF2-40B4-BE49-F238E27FC236}">
                <a16:creationId xmlns:a16="http://schemas.microsoft.com/office/drawing/2014/main" id="{17848981-E9A0-D1BA-1DF0-F3F71A33D70D}"/>
              </a:ext>
            </a:extLst>
          </p:cNvPr>
          <p:cNvGrpSpPr/>
          <p:nvPr/>
        </p:nvGrpSpPr>
        <p:grpSpPr>
          <a:xfrm>
            <a:off x="0" y="745108"/>
            <a:ext cx="9144000" cy="6113145"/>
            <a:chOff x="0" y="745108"/>
            <a:chExt cx="9144000" cy="6113145"/>
          </a:xfrm>
        </p:grpSpPr>
        <p:sp>
          <p:nvSpPr>
            <p:cNvPr id="5" name="object 5">
              <a:extLst>
                <a:ext uri="{FF2B5EF4-FFF2-40B4-BE49-F238E27FC236}">
                  <a16:creationId xmlns:a16="http://schemas.microsoft.com/office/drawing/2014/main" id="{F6FCFB88-DFCE-851A-AD2A-A7E029FFA40F}"/>
                </a:ext>
              </a:extLst>
            </p:cNvPr>
            <p:cNvSpPr/>
            <p:nvPr/>
          </p:nvSpPr>
          <p:spPr>
            <a:xfrm>
              <a:off x="76200" y="745108"/>
              <a:ext cx="8991600" cy="4893945"/>
            </a:xfrm>
            <a:custGeom>
              <a:avLst/>
              <a:gdLst/>
              <a:ahLst/>
              <a:cxnLst/>
              <a:rect l="l" t="t" r="r" b="b"/>
              <a:pathLst>
                <a:path w="8991600" h="4893945">
                  <a:moveTo>
                    <a:pt x="8991600" y="0"/>
                  </a:moveTo>
                  <a:lnTo>
                    <a:pt x="0" y="0"/>
                  </a:lnTo>
                  <a:lnTo>
                    <a:pt x="0" y="4893691"/>
                  </a:lnTo>
                  <a:lnTo>
                    <a:pt x="8991600" y="4893691"/>
                  </a:lnTo>
                  <a:lnTo>
                    <a:pt x="8991600" y="0"/>
                  </a:lnTo>
                  <a:close/>
                </a:path>
              </a:pathLst>
            </a:custGeom>
            <a:solidFill>
              <a:srgbClr val="F1F1F1"/>
            </a:solidFill>
          </p:spPr>
          <p:txBody>
            <a:bodyPr wrap="square" lIns="0" tIns="0" rIns="0" bIns="0" rtlCol="0"/>
            <a:lstStyle/>
            <a:p>
              <a:endParaRPr/>
            </a:p>
          </p:txBody>
        </p:sp>
        <p:sp>
          <p:nvSpPr>
            <p:cNvPr id="6" name="object 6">
              <a:extLst>
                <a:ext uri="{FF2B5EF4-FFF2-40B4-BE49-F238E27FC236}">
                  <a16:creationId xmlns:a16="http://schemas.microsoft.com/office/drawing/2014/main" id="{0F012913-D40F-2145-5FBC-A48666523AC5}"/>
                </a:ext>
              </a:extLst>
            </p:cNvPr>
            <p:cNvSpPr/>
            <p:nvPr/>
          </p:nvSpPr>
          <p:spPr>
            <a:xfrm>
              <a:off x="0" y="5657671"/>
              <a:ext cx="9144000" cy="1200785"/>
            </a:xfrm>
            <a:custGeom>
              <a:avLst/>
              <a:gdLst/>
              <a:ahLst/>
              <a:cxnLst/>
              <a:rect l="l" t="t" r="r" b="b"/>
              <a:pathLst>
                <a:path w="9144000" h="1200784">
                  <a:moveTo>
                    <a:pt x="9144000" y="0"/>
                  </a:moveTo>
                  <a:lnTo>
                    <a:pt x="0" y="0"/>
                  </a:lnTo>
                  <a:lnTo>
                    <a:pt x="0" y="1200327"/>
                  </a:lnTo>
                  <a:lnTo>
                    <a:pt x="9144000" y="1200327"/>
                  </a:lnTo>
                  <a:lnTo>
                    <a:pt x="9144000" y="0"/>
                  </a:lnTo>
                  <a:close/>
                </a:path>
              </a:pathLst>
            </a:custGeom>
            <a:solidFill>
              <a:srgbClr val="4F6128"/>
            </a:solidFill>
          </p:spPr>
          <p:txBody>
            <a:bodyPr wrap="square" lIns="0" tIns="0" rIns="0" bIns="0" rtlCol="0"/>
            <a:lstStyle/>
            <a:p>
              <a:endParaRPr/>
            </a:p>
          </p:txBody>
        </p:sp>
      </p:grpSp>
      <p:sp>
        <p:nvSpPr>
          <p:cNvPr id="7" name="object 7">
            <a:extLst>
              <a:ext uri="{FF2B5EF4-FFF2-40B4-BE49-F238E27FC236}">
                <a16:creationId xmlns:a16="http://schemas.microsoft.com/office/drawing/2014/main" id="{13A6EC52-DAFA-BB60-B488-95DC733CEB44}"/>
              </a:ext>
            </a:extLst>
          </p:cNvPr>
          <p:cNvSpPr txBox="1"/>
          <p:nvPr/>
        </p:nvSpPr>
        <p:spPr>
          <a:xfrm>
            <a:off x="154939" y="791209"/>
            <a:ext cx="8874760" cy="6003290"/>
          </a:xfrm>
          <a:prstGeom prst="rect">
            <a:avLst/>
          </a:prstGeom>
        </p:spPr>
        <p:txBody>
          <a:bodyPr vert="horz" wrap="square" lIns="0" tIns="12700" rIns="0" bIns="0" rtlCol="0">
            <a:spAutoFit/>
          </a:bodyPr>
          <a:lstStyle/>
          <a:p>
            <a:pPr marL="12700" marR="119380" algn="just">
              <a:lnSpc>
                <a:spcPct val="100000"/>
              </a:lnSpc>
              <a:spcBef>
                <a:spcPts val="100"/>
              </a:spcBef>
            </a:pPr>
            <a:r>
              <a:rPr sz="2400" b="1" dirty="0">
                <a:latin typeface="Times New Roman"/>
                <a:cs typeface="Times New Roman"/>
              </a:rPr>
              <a:t>The</a:t>
            </a:r>
            <a:r>
              <a:rPr sz="2400" b="1" spc="-150" dirty="0">
                <a:latin typeface="Times New Roman"/>
                <a:cs typeface="Times New Roman"/>
              </a:rPr>
              <a:t> </a:t>
            </a:r>
            <a:r>
              <a:rPr sz="2400" b="1" dirty="0">
                <a:latin typeface="Times New Roman"/>
                <a:cs typeface="Times New Roman"/>
              </a:rPr>
              <a:t>Act</a:t>
            </a:r>
            <a:r>
              <a:rPr sz="2400" b="1" spc="-35" dirty="0">
                <a:latin typeface="Times New Roman"/>
                <a:cs typeface="Times New Roman"/>
              </a:rPr>
              <a:t> </a:t>
            </a:r>
            <a:r>
              <a:rPr sz="2400" b="1" dirty="0">
                <a:latin typeface="Times New Roman"/>
                <a:cs typeface="Times New Roman"/>
              </a:rPr>
              <a:t>was</a:t>
            </a:r>
            <a:r>
              <a:rPr sz="2400" b="1" spc="-30" dirty="0">
                <a:latin typeface="Times New Roman"/>
                <a:cs typeface="Times New Roman"/>
              </a:rPr>
              <a:t> </a:t>
            </a:r>
            <a:r>
              <a:rPr sz="2400" b="1" dirty="0">
                <a:latin typeface="Times New Roman"/>
                <a:cs typeface="Times New Roman"/>
              </a:rPr>
              <a:t>later</a:t>
            </a:r>
            <a:r>
              <a:rPr sz="2400" b="1" spc="-75" dirty="0">
                <a:latin typeface="Times New Roman"/>
                <a:cs typeface="Times New Roman"/>
              </a:rPr>
              <a:t> </a:t>
            </a:r>
            <a:r>
              <a:rPr sz="2400" b="1" dirty="0">
                <a:latin typeface="Times New Roman"/>
                <a:cs typeface="Times New Roman"/>
              </a:rPr>
              <a:t>amended</a:t>
            </a:r>
            <a:r>
              <a:rPr sz="2400" b="1" spc="-25" dirty="0">
                <a:latin typeface="Times New Roman"/>
                <a:cs typeface="Times New Roman"/>
              </a:rPr>
              <a:t> </a:t>
            </a:r>
            <a:r>
              <a:rPr sz="2400" b="1" dirty="0">
                <a:latin typeface="Times New Roman"/>
                <a:cs typeface="Times New Roman"/>
              </a:rPr>
              <a:t>in</a:t>
            </a:r>
            <a:r>
              <a:rPr sz="2400" b="1" spc="-30" dirty="0">
                <a:latin typeface="Times New Roman"/>
                <a:cs typeface="Times New Roman"/>
              </a:rPr>
              <a:t> </a:t>
            </a:r>
            <a:r>
              <a:rPr sz="2400" b="1" dirty="0">
                <a:latin typeface="Times New Roman"/>
                <a:cs typeface="Times New Roman"/>
              </a:rPr>
              <a:t>December</a:t>
            </a:r>
            <a:r>
              <a:rPr sz="2400" b="1" spc="-80" dirty="0">
                <a:latin typeface="Times New Roman"/>
                <a:cs typeface="Times New Roman"/>
              </a:rPr>
              <a:t> </a:t>
            </a:r>
            <a:r>
              <a:rPr sz="2400" b="1" dirty="0">
                <a:latin typeface="Times New Roman"/>
                <a:cs typeface="Times New Roman"/>
              </a:rPr>
              <a:t>2008</a:t>
            </a:r>
            <a:r>
              <a:rPr sz="2400" b="1" spc="-30" dirty="0">
                <a:latin typeface="Times New Roman"/>
                <a:cs typeface="Times New Roman"/>
              </a:rPr>
              <a:t> </a:t>
            </a:r>
            <a:r>
              <a:rPr sz="2400" b="1" dirty="0">
                <a:latin typeface="Times New Roman"/>
                <a:cs typeface="Times New Roman"/>
              </a:rPr>
              <a:t>to</a:t>
            </a:r>
            <a:r>
              <a:rPr sz="2400" b="1" spc="-25" dirty="0">
                <a:latin typeface="Times New Roman"/>
                <a:cs typeface="Times New Roman"/>
              </a:rPr>
              <a:t> </a:t>
            </a:r>
            <a:r>
              <a:rPr sz="2400" b="1" dirty="0">
                <a:latin typeface="Times New Roman"/>
                <a:cs typeface="Times New Roman"/>
              </a:rPr>
              <a:t>provide</a:t>
            </a:r>
            <a:r>
              <a:rPr sz="2400" b="1" spc="-40" dirty="0">
                <a:latin typeface="Times New Roman"/>
                <a:cs typeface="Times New Roman"/>
              </a:rPr>
              <a:t> </a:t>
            </a:r>
            <a:r>
              <a:rPr sz="2400" b="1" spc="-10" dirty="0">
                <a:latin typeface="Times New Roman"/>
                <a:cs typeface="Times New Roman"/>
              </a:rPr>
              <a:t>additional </a:t>
            </a:r>
            <a:r>
              <a:rPr sz="2400" b="1" dirty="0">
                <a:latin typeface="Times New Roman"/>
                <a:cs typeface="Times New Roman"/>
              </a:rPr>
              <a:t>focus</a:t>
            </a:r>
            <a:r>
              <a:rPr sz="2400" b="1" spc="-100" dirty="0">
                <a:latin typeface="Times New Roman"/>
                <a:cs typeface="Times New Roman"/>
              </a:rPr>
              <a:t> </a:t>
            </a:r>
            <a:r>
              <a:rPr sz="2400" b="1" dirty="0">
                <a:latin typeface="Times New Roman"/>
                <a:cs typeface="Times New Roman"/>
              </a:rPr>
              <a:t>on information</a:t>
            </a:r>
            <a:r>
              <a:rPr sz="2400" b="1" spc="-5" dirty="0">
                <a:latin typeface="Times New Roman"/>
                <a:cs typeface="Times New Roman"/>
              </a:rPr>
              <a:t> </a:t>
            </a:r>
            <a:r>
              <a:rPr sz="2400" b="1" dirty="0">
                <a:latin typeface="Times New Roman"/>
                <a:cs typeface="Times New Roman"/>
              </a:rPr>
              <a:t>security</a:t>
            </a:r>
            <a:r>
              <a:rPr sz="2400" b="1" spc="-15" dirty="0">
                <a:latin typeface="Times New Roman"/>
                <a:cs typeface="Times New Roman"/>
              </a:rPr>
              <a:t> </a:t>
            </a:r>
            <a:r>
              <a:rPr sz="2400" b="1" dirty="0">
                <a:latin typeface="Times New Roman"/>
                <a:cs typeface="Times New Roman"/>
              </a:rPr>
              <a:t>i.e.</a:t>
            </a:r>
            <a:r>
              <a:rPr sz="2400" b="1" spc="-5" dirty="0">
                <a:latin typeface="Times New Roman"/>
                <a:cs typeface="Times New Roman"/>
              </a:rPr>
              <a:t> </a:t>
            </a:r>
            <a:r>
              <a:rPr sz="2400" b="1" spc="-60" dirty="0">
                <a:latin typeface="Times New Roman"/>
                <a:cs typeface="Times New Roman"/>
              </a:rPr>
              <a:t>IT</a:t>
            </a:r>
            <a:r>
              <a:rPr sz="2400" b="1" spc="-90" dirty="0">
                <a:latin typeface="Times New Roman"/>
                <a:cs typeface="Times New Roman"/>
              </a:rPr>
              <a:t> </a:t>
            </a:r>
            <a:r>
              <a:rPr sz="2400" b="1" dirty="0">
                <a:latin typeface="Times New Roman"/>
                <a:cs typeface="Times New Roman"/>
              </a:rPr>
              <a:t>Act,</a:t>
            </a:r>
            <a:r>
              <a:rPr sz="2400" b="1" spc="-5" dirty="0">
                <a:latin typeface="Times New Roman"/>
                <a:cs typeface="Times New Roman"/>
              </a:rPr>
              <a:t> </a:t>
            </a:r>
            <a:r>
              <a:rPr sz="2400" b="1" dirty="0">
                <a:latin typeface="Times New Roman"/>
                <a:cs typeface="Times New Roman"/>
              </a:rPr>
              <a:t>2008. Major</a:t>
            </a:r>
            <a:r>
              <a:rPr sz="2400" b="1" spc="-55" dirty="0">
                <a:latin typeface="Times New Roman"/>
                <a:cs typeface="Times New Roman"/>
              </a:rPr>
              <a:t> </a:t>
            </a:r>
            <a:r>
              <a:rPr sz="2400" b="1" spc="-10" dirty="0">
                <a:latin typeface="Times New Roman"/>
                <a:cs typeface="Times New Roman"/>
              </a:rPr>
              <a:t>amendments </a:t>
            </a:r>
            <a:r>
              <a:rPr sz="2400" b="1" dirty="0">
                <a:latin typeface="Times New Roman"/>
                <a:cs typeface="Times New Roman"/>
              </a:rPr>
              <a:t>are</a:t>
            </a:r>
            <a:r>
              <a:rPr sz="2400" b="1" spc="-60" dirty="0">
                <a:latin typeface="Times New Roman"/>
                <a:cs typeface="Times New Roman"/>
              </a:rPr>
              <a:t> </a:t>
            </a:r>
            <a:r>
              <a:rPr sz="2400" b="1" spc="-25" dirty="0">
                <a:latin typeface="Times New Roman"/>
                <a:cs typeface="Times New Roman"/>
              </a:rPr>
              <a:t>:-</a:t>
            </a:r>
            <a:endParaRPr sz="2400">
              <a:latin typeface="Times New Roman"/>
              <a:cs typeface="Times New Roman"/>
            </a:endParaRPr>
          </a:p>
          <a:p>
            <a:pPr marL="194945" indent="-182245" algn="just">
              <a:lnSpc>
                <a:spcPts val="2875"/>
              </a:lnSpc>
              <a:spcBef>
                <a:spcPts val="5"/>
              </a:spcBef>
              <a:buChar char="•"/>
              <a:tabLst>
                <a:tab pos="194945" algn="l"/>
              </a:tabLst>
            </a:pPr>
            <a:r>
              <a:rPr sz="2400" dirty="0">
                <a:latin typeface="Times New Roman"/>
                <a:cs typeface="Times New Roman"/>
              </a:rPr>
              <a:t>Digital</a:t>
            </a:r>
            <a:r>
              <a:rPr sz="2400" spc="-30" dirty="0">
                <a:latin typeface="Times New Roman"/>
                <a:cs typeface="Times New Roman"/>
              </a:rPr>
              <a:t> </a:t>
            </a:r>
            <a:r>
              <a:rPr sz="2400" dirty="0">
                <a:latin typeface="Times New Roman"/>
                <a:cs typeface="Times New Roman"/>
              </a:rPr>
              <a:t>Signatures</a:t>
            </a:r>
            <a:r>
              <a:rPr sz="2400" spc="-5" dirty="0">
                <a:latin typeface="Times New Roman"/>
                <a:cs typeface="Times New Roman"/>
              </a:rPr>
              <a:t> </a:t>
            </a:r>
            <a:r>
              <a:rPr sz="2400" dirty="0">
                <a:latin typeface="Times New Roman"/>
                <a:cs typeface="Times New Roman"/>
              </a:rPr>
              <a:t>i.e.</a:t>
            </a:r>
            <a:r>
              <a:rPr sz="2400" spc="-20" dirty="0">
                <a:latin typeface="Times New Roman"/>
                <a:cs typeface="Times New Roman"/>
              </a:rPr>
              <a:t> </a:t>
            </a:r>
            <a:r>
              <a:rPr sz="2400" dirty="0">
                <a:latin typeface="Times New Roman"/>
                <a:cs typeface="Times New Roman"/>
              </a:rPr>
              <a:t>authentication</a:t>
            </a:r>
            <a:r>
              <a:rPr sz="2400" spc="-25" dirty="0">
                <a:latin typeface="Times New Roman"/>
                <a:cs typeface="Times New Roman"/>
              </a:rPr>
              <a:t> </a:t>
            </a:r>
            <a:r>
              <a:rPr sz="2400" dirty="0">
                <a:latin typeface="Times New Roman"/>
                <a:cs typeface="Times New Roman"/>
              </a:rPr>
              <a:t>of</a:t>
            </a:r>
            <a:r>
              <a:rPr sz="2400" spc="-5" dirty="0">
                <a:latin typeface="Times New Roman"/>
                <a:cs typeface="Times New Roman"/>
              </a:rPr>
              <a:t> </a:t>
            </a:r>
            <a:r>
              <a:rPr sz="2400" dirty="0">
                <a:latin typeface="Times New Roman"/>
                <a:cs typeface="Times New Roman"/>
              </a:rPr>
              <a:t>electronic</a:t>
            </a:r>
            <a:r>
              <a:rPr sz="2400" spc="-35" dirty="0">
                <a:latin typeface="Times New Roman"/>
                <a:cs typeface="Times New Roman"/>
              </a:rPr>
              <a:t> </a:t>
            </a:r>
            <a:r>
              <a:rPr sz="2400" spc="-10" dirty="0">
                <a:latin typeface="Times New Roman"/>
                <a:cs typeface="Times New Roman"/>
              </a:rPr>
              <a:t>records.</a:t>
            </a:r>
            <a:endParaRPr sz="2400">
              <a:latin typeface="Times New Roman"/>
              <a:cs typeface="Times New Roman"/>
            </a:endParaRPr>
          </a:p>
          <a:p>
            <a:pPr marL="194945" indent="-182245" algn="just">
              <a:lnSpc>
                <a:spcPts val="2840"/>
              </a:lnSpc>
              <a:buChar char="•"/>
              <a:tabLst>
                <a:tab pos="194945" algn="l"/>
              </a:tabLst>
            </a:pPr>
            <a:r>
              <a:rPr sz="2400" dirty="0">
                <a:latin typeface="Times New Roman"/>
                <a:cs typeface="Times New Roman"/>
              </a:rPr>
              <a:t>Electronic</a:t>
            </a:r>
            <a:r>
              <a:rPr sz="2400" spc="-25" dirty="0">
                <a:latin typeface="Times New Roman"/>
                <a:cs typeface="Times New Roman"/>
              </a:rPr>
              <a:t> </a:t>
            </a:r>
            <a:r>
              <a:rPr sz="2400" dirty="0">
                <a:latin typeface="Times New Roman"/>
                <a:cs typeface="Times New Roman"/>
              </a:rPr>
              <a:t>Governance</a:t>
            </a:r>
            <a:r>
              <a:rPr sz="2400" spc="-15" dirty="0">
                <a:latin typeface="Times New Roman"/>
                <a:cs typeface="Times New Roman"/>
              </a:rPr>
              <a:t> </a:t>
            </a:r>
            <a:r>
              <a:rPr sz="2400" dirty="0">
                <a:latin typeface="Times New Roman"/>
                <a:cs typeface="Times New Roman"/>
              </a:rPr>
              <a:t>i.e.</a:t>
            </a:r>
            <a:r>
              <a:rPr sz="2400" spc="-10" dirty="0">
                <a:latin typeface="Times New Roman"/>
                <a:cs typeface="Times New Roman"/>
              </a:rPr>
              <a:t> E-</a:t>
            </a:r>
            <a:r>
              <a:rPr sz="2400" dirty="0">
                <a:latin typeface="Times New Roman"/>
                <a:cs typeface="Times New Roman"/>
              </a:rPr>
              <a:t>documents</a:t>
            </a:r>
            <a:r>
              <a:rPr sz="2400" spc="-10" dirty="0">
                <a:latin typeface="Times New Roman"/>
                <a:cs typeface="Times New Roman"/>
              </a:rPr>
              <a:t> </a:t>
            </a:r>
            <a:r>
              <a:rPr sz="2400" dirty="0">
                <a:latin typeface="Times New Roman"/>
                <a:cs typeface="Times New Roman"/>
              </a:rPr>
              <a:t>get</a:t>
            </a:r>
            <a:r>
              <a:rPr sz="2400" spc="-10" dirty="0">
                <a:latin typeface="Times New Roman"/>
                <a:cs typeface="Times New Roman"/>
              </a:rPr>
              <a:t> </a:t>
            </a:r>
            <a:r>
              <a:rPr sz="2400" dirty="0">
                <a:latin typeface="Times New Roman"/>
                <a:cs typeface="Times New Roman"/>
              </a:rPr>
              <a:t>legal</a:t>
            </a:r>
            <a:r>
              <a:rPr sz="2400" spc="-20" dirty="0">
                <a:latin typeface="Times New Roman"/>
                <a:cs typeface="Times New Roman"/>
              </a:rPr>
              <a:t> </a:t>
            </a:r>
            <a:r>
              <a:rPr sz="2400" spc="-10" dirty="0">
                <a:latin typeface="Times New Roman"/>
                <a:cs typeface="Times New Roman"/>
              </a:rPr>
              <a:t>recognition.</a:t>
            </a:r>
            <a:endParaRPr sz="2400">
              <a:latin typeface="Times New Roman"/>
              <a:cs typeface="Times New Roman"/>
            </a:endParaRPr>
          </a:p>
          <a:p>
            <a:pPr marL="12700" marR="509905" indent="-10160">
              <a:lnSpc>
                <a:spcPts val="2880"/>
              </a:lnSpc>
              <a:spcBef>
                <a:spcPts val="60"/>
              </a:spcBef>
              <a:buSzPct val="93750"/>
              <a:buChar char="•"/>
              <a:tabLst>
                <a:tab pos="164465" algn="l"/>
              </a:tabLst>
            </a:pPr>
            <a:r>
              <a:rPr sz="2400" spc="-10" dirty="0">
                <a:latin typeface="Calibri"/>
                <a:cs typeface="Calibri"/>
              </a:rPr>
              <a:t>	Empowered</a:t>
            </a:r>
            <a:r>
              <a:rPr sz="2400" spc="-40" dirty="0">
                <a:latin typeface="Calibri"/>
                <a:cs typeface="Calibri"/>
              </a:rPr>
              <a:t> </a:t>
            </a:r>
            <a:r>
              <a:rPr sz="2400" dirty="0">
                <a:latin typeface="Calibri"/>
                <a:cs typeface="Calibri"/>
              </a:rPr>
              <a:t>Indian</a:t>
            </a:r>
            <a:r>
              <a:rPr sz="2400" spc="-45" dirty="0">
                <a:latin typeface="Calibri"/>
                <a:cs typeface="Calibri"/>
              </a:rPr>
              <a:t> </a:t>
            </a:r>
            <a:r>
              <a:rPr sz="2400" spc="-10" dirty="0">
                <a:latin typeface="Calibri"/>
                <a:cs typeface="Calibri"/>
              </a:rPr>
              <a:t>government</a:t>
            </a:r>
            <a:r>
              <a:rPr sz="2400" spc="-50" dirty="0">
                <a:latin typeface="Calibri"/>
                <a:cs typeface="Calibri"/>
              </a:rPr>
              <a:t> </a:t>
            </a:r>
            <a:r>
              <a:rPr sz="2400" dirty="0">
                <a:latin typeface="Calibri"/>
                <a:cs typeface="Calibri"/>
              </a:rPr>
              <a:t>with</a:t>
            </a:r>
            <a:r>
              <a:rPr sz="2400" spc="-45" dirty="0">
                <a:latin typeface="Calibri"/>
                <a:cs typeface="Calibri"/>
              </a:rPr>
              <a:t> </a:t>
            </a:r>
            <a:r>
              <a:rPr sz="2400" dirty="0">
                <a:latin typeface="Calibri"/>
                <a:cs typeface="Calibri"/>
              </a:rPr>
              <a:t>the</a:t>
            </a:r>
            <a:r>
              <a:rPr sz="2400" spc="-55" dirty="0">
                <a:latin typeface="Calibri"/>
                <a:cs typeface="Calibri"/>
              </a:rPr>
              <a:t> </a:t>
            </a:r>
            <a:r>
              <a:rPr sz="2400" dirty="0">
                <a:latin typeface="Calibri"/>
                <a:cs typeface="Calibri"/>
              </a:rPr>
              <a:t>ability</a:t>
            </a:r>
            <a:r>
              <a:rPr sz="2400" spc="-55" dirty="0">
                <a:latin typeface="Calibri"/>
                <a:cs typeface="Calibri"/>
              </a:rPr>
              <a:t> </a:t>
            </a:r>
            <a:r>
              <a:rPr sz="2400" dirty="0">
                <a:latin typeface="Calibri"/>
                <a:cs typeface="Calibri"/>
              </a:rPr>
              <a:t>to</a:t>
            </a:r>
            <a:r>
              <a:rPr sz="2400" spc="-50" dirty="0">
                <a:latin typeface="Calibri"/>
                <a:cs typeface="Calibri"/>
              </a:rPr>
              <a:t> </a:t>
            </a:r>
            <a:r>
              <a:rPr sz="2400" dirty="0">
                <a:latin typeface="Calibri"/>
                <a:cs typeface="Calibri"/>
              </a:rPr>
              <a:t>surveil,</a:t>
            </a:r>
            <a:r>
              <a:rPr sz="2400" spc="-45" dirty="0">
                <a:latin typeface="Calibri"/>
                <a:cs typeface="Calibri"/>
              </a:rPr>
              <a:t> </a:t>
            </a:r>
            <a:r>
              <a:rPr sz="2400" spc="-10" dirty="0">
                <a:latin typeface="Calibri"/>
                <a:cs typeface="Calibri"/>
              </a:rPr>
              <a:t>monitor </a:t>
            </a:r>
            <a:r>
              <a:rPr sz="2400" dirty="0">
                <a:latin typeface="Calibri"/>
                <a:cs typeface="Calibri"/>
              </a:rPr>
              <a:t>and</a:t>
            </a:r>
            <a:r>
              <a:rPr sz="2400" spc="-60" dirty="0">
                <a:latin typeface="Calibri"/>
                <a:cs typeface="Calibri"/>
              </a:rPr>
              <a:t> </a:t>
            </a:r>
            <a:r>
              <a:rPr sz="2400" dirty="0">
                <a:latin typeface="Calibri"/>
                <a:cs typeface="Calibri"/>
              </a:rPr>
              <a:t>block</a:t>
            </a:r>
            <a:r>
              <a:rPr sz="2400" spc="-65" dirty="0">
                <a:latin typeface="Calibri"/>
                <a:cs typeface="Calibri"/>
              </a:rPr>
              <a:t> </a:t>
            </a:r>
            <a:r>
              <a:rPr sz="2400" dirty="0">
                <a:latin typeface="Calibri"/>
                <a:cs typeface="Calibri"/>
              </a:rPr>
              <a:t>data</a:t>
            </a:r>
            <a:r>
              <a:rPr sz="2400" spc="-55" dirty="0">
                <a:latin typeface="Calibri"/>
                <a:cs typeface="Calibri"/>
              </a:rPr>
              <a:t> </a:t>
            </a:r>
            <a:r>
              <a:rPr sz="2400" spc="-10" dirty="0">
                <a:latin typeface="Calibri"/>
                <a:cs typeface="Calibri"/>
              </a:rPr>
              <a:t>traffic</a:t>
            </a:r>
            <a:r>
              <a:rPr sz="2400" spc="-50" dirty="0">
                <a:latin typeface="Calibri"/>
                <a:cs typeface="Calibri"/>
              </a:rPr>
              <a:t> .</a:t>
            </a:r>
            <a:endParaRPr sz="2400">
              <a:latin typeface="Calibri"/>
              <a:cs typeface="Calibri"/>
            </a:endParaRPr>
          </a:p>
          <a:p>
            <a:pPr marL="12700" marR="288925" indent="-10160">
              <a:lnSpc>
                <a:spcPts val="2880"/>
              </a:lnSpc>
              <a:buSzPct val="93750"/>
              <a:buChar char="•"/>
              <a:tabLst>
                <a:tab pos="164465" algn="l"/>
              </a:tabLst>
            </a:pPr>
            <a:r>
              <a:rPr sz="2400" dirty="0">
                <a:latin typeface="Calibri"/>
                <a:cs typeface="Calibri"/>
              </a:rPr>
              <a:t>	The</a:t>
            </a:r>
            <a:r>
              <a:rPr sz="2400" spc="-40" dirty="0">
                <a:latin typeface="Calibri"/>
                <a:cs typeface="Calibri"/>
              </a:rPr>
              <a:t> </a:t>
            </a:r>
            <a:r>
              <a:rPr sz="2400" spc="-10" dirty="0">
                <a:latin typeface="Calibri"/>
                <a:cs typeface="Calibri"/>
              </a:rPr>
              <a:t>government</a:t>
            </a:r>
            <a:r>
              <a:rPr sz="2400" spc="-50" dirty="0">
                <a:latin typeface="Calibri"/>
                <a:cs typeface="Calibri"/>
              </a:rPr>
              <a:t> </a:t>
            </a:r>
            <a:r>
              <a:rPr sz="2400" dirty="0">
                <a:latin typeface="Calibri"/>
                <a:cs typeface="Calibri"/>
              </a:rPr>
              <a:t>will</a:t>
            </a:r>
            <a:r>
              <a:rPr sz="2400" spc="-55" dirty="0">
                <a:latin typeface="Calibri"/>
                <a:cs typeface="Calibri"/>
              </a:rPr>
              <a:t> </a:t>
            </a:r>
            <a:r>
              <a:rPr sz="2400" dirty="0">
                <a:latin typeface="Calibri"/>
                <a:cs typeface="Calibri"/>
              </a:rPr>
              <a:t>be</a:t>
            </a:r>
            <a:r>
              <a:rPr sz="2400" spc="-40" dirty="0">
                <a:latin typeface="Calibri"/>
                <a:cs typeface="Calibri"/>
              </a:rPr>
              <a:t> </a:t>
            </a:r>
            <a:r>
              <a:rPr sz="2400" dirty="0">
                <a:latin typeface="Calibri"/>
                <a:cs typeface="Calibri"/>
              </a:rPr>
              <a:t>able</a:t>
            </a:r>
            <a:r>
              <a:rPr sz="2400" spc="-45" dirty="0">
                <a:latin typeface="Calibri"/>
                <a:cs typeface="Calibri"/>
              </a:rPr>
              <a:t> </a:t>
            </a:r>
            <a:r>
              <a:rPr sz="2400" dirty="0">
                <a:latin typeface="Calibri"/>
                <a:cs typeface="Calibri"/>
              </a:rPr>
              <a:t>to</a:t>
            </a:r>
            <a:r>
              <a:rPr sz="2400" spc="-50" dirty="0">
                <a:latin typeface="Calibri"/>
                <a:cs typeface="Calibri"/>
              </a:rPr>
              <a:t> </a:t>
            </a:r>
            <a:r>
              <a:rPr sz="2400" dirty="0">
                <a:latin typeface="Calibri"/>
                <a:cs typeface="Calibri"/>
              </a:rPr>
              <a:t>conduct</a:t>
            </a:r>
            <a:r>
              <a:rPr sz="2400" spc="-60" dirty="0">
                <a:latin typeface="Calibri"/>
                <a:cs typeface="Calibri"/>
              </a:rPr>
              <a:t> </a:t>
            </a:r>
            <a:r>
              <a:rPr sz="2400" dirty="0">
                <a:latin typeface="Calibri"/>
                <a:cs typeface="Calibri"/>
              </a:rPr>
              <a:t>surveillance</a:t>
            </a:r>
            <a:r>
              <a:rPr sz="2400" spc="-35" dirty="0">
                <a:latin typeface="Calibri"/>
                <a:cs typeface="Calibri"/>
              </a:rPr>
              <a:t> </a:t>
            </a:r>
            <a:r>
              <a:rPr sz="2400" dirty="0">
                <a:latin typeface="Calibri"/>
                <a:cs typeface="Calibri"/>
              </a:rPr>
              <a:t>on</a:t>
            </a:r>
            <a:r>
              <a:rPr sz="2400" spc="-50" dirty="0">
                <a:latin typeface="Calibri"/>
                <a:cs typeface="Calibri"/>
              </a:rPr>
              <a:t> </a:t>
            </a:r>
            <a:r>
              <a:rPr sz="2400" spc="-10" dirty="0">
                <a:latin typeface="Calibri"/>
                <a:cs typeface="Calibri"/>
              </a:rPr>
              <a:t>corporate </a:t>
            </a:r>
            <a:r>
              <a:rPr sz="2400" dirty="0">
                <a:latin typeface="Calibri"/>
                <a:cs typeface="Calibri"/>
              </a:rPr>
              <a:t>networks</a:t>
            </a:r>
            <a:r>
              <a:rPr sz="2400" spc="-65" dirty="0">
                <a:latin typeface="Calibri"/>
                <a:cs typeface="Calibri"/>
              </a:rPr>
              <a:t> </a:t>
            </a:r>
            <a:r>
              <a:rPr sz="2400" dirty="0">
                <a:latin typeface="Calibri"/>
                <a:cs typeface="Calibri"/>
              </a:rPr>
              <a:t>and</a:t>
            </a:r>
            <a:r>
              <a:rPr sz="2400" spc="-65" dirty="0">
                <a:latin typeface="Calibri"/>
                <a:cs typeface="Calibri"/>
              </a:rPr>
              <a:t> </a:t>
            </a:r>
            <a:r>
              <a:rPr sz="2400" spc="-25" dirty="0">
                <a:latin typeface="Calibri"/>
                <a:cs typeface="Calibri"/>
              </a:rPr>
              <a:t>e-</a:t>
            </a:r>
            <a:r>
              <a:rPr sz="2400" dirty="0">
                <a:latin typeface="Calibri"/>
                <a:cs typeface="Calibri"/>
              </a:rPr>
              <a:t>mail</a:t>
            </a:r>
            <a:r>
              <a:rPr sz="2400" spc="-60" dirty="0">
                <a:latin typeface="Calibri"/>
                <a:cs typeface="Calibri"/>
              </a:rPr>
              <a:t> </a:t>
            </a:r>
            <a:r>
              <a:rPr sz="2400" spc="-10" dirty="0">
                <a:latin typeface="Calibri"/>
                <a:cs typeface="Calibri"/>
              </a:rPr>
              <a:t>systems,</a:t>
            </a:r>
            <a:r>
              <a:rPr sz="2400" spc="-55" dirty="0">
                <a:latin typeface="Calibri"/>
                <a:cs typeface="Calibri"/>
              </a:rPr>
              <a:t> </a:t>
            </a:r>
            <a:r>
              <a:rPr sz="2400" dirty="0">
                <a:latin typeface="Calibri"/>
                <a:cs typeface="Calibri"/>
              </a:rPr>
              <a:t>and</a:t>
            </a:r>
            <a:r>
              <a:rPr sz="2400" spc="-65" dirty="0">
                <a:latin typeface="Calibri"/>
                <a:cs typeface="Calibri"/>
              </a:rPr>
              <a:t> </a:t>
            </a:r>
            <a:r>
              <a:rPr sz="2400" dirty="0">
                <a:latin typeface="Calibri"/>
                <a:cs typeface="Calibri"/>
              </a:rPr>
              <a:t>can</a:t>
            </a:r>
            <a:r>
              <a:rPr sz="2400" spc="-65" dirty="0">
                <a:latin typeface="Calibri"/>
                <a:cs typeface="Calibri"/>
              </a:rPr>
              <a:t> </a:t>
            </a:r>
            <a:r>
              <a:rPr sz="2400" spc="-10" dirty="0">
                <a:latin typeface="Calibri"/>
                <a:cs typeface="Calibri"/>
              </a:rPr>
              <a:t>intercept,</a:t>
            </a:r>
            <a:r>
              <a:rPr sz="2400" spc="-55" dirty="0">
                <a:latin typeface="Calibri"/>
                <a:cs typeface="Calibri"/>
              </a:rPr>
              <a:t> </a:t>
            </a:r>
            <a:r>
              <a:rPr sz="2400" dirty="0">
                <a:latin typeface="Calibri"/>
                <a:cs typeface="Calibri"/>
              </a:rPr>
              <a:t>monitor</a:t>
            </a:r>
            <a:r>
              <a:rPr sz="2400" spc="-80" dirty="0">
                <a:latin typeface="Calibri"/>
                <a:cs typeface="Calibri"/>
              </a:rPr>
              <a:t> </a:t>
            </a:r>
            <a:r>
              <a:rPr sz="2400" dirty="0">
                <a:latin typeface="Calibri"/>
                <a:cs typeface="Calibri"/>
              </a:rPr>
              <a:t>and</a:t>
            </a:r>
            <a:r>
              <a:rPr sz="2400" spc="-60" dirty="0">
                <a:latin typeface="Calibri"/>
                <a:cs typeface="Calibri"/>
              </a:rPr>
              <a:t> </a:t>
            </a:r>
            <a:r>
              <a:rPr sz="2400" spc="-10" dirty="0">
                <a:latin typeface="Calibri"/>
                <a:cs typeface="Calibri"/>
              </a:rPr>
              <a:t>decrypt</a:t>
            </a:r>
            <a:endParaRPr sz="2400">
              <a:latin typeface="Calibri"/>
              <a:cs typeface="Calibri"/>
            </a:endParaRPr>
          </a:p>
          <a:p>
            <a:pPr marL="12700">
              <a:lnSpc>
                <a:spcPts val="2810"/>
              </a:lnSpc>
            </a:pPr>
            <a:r>
              <a:rPr sz="2400" dirty="0">
                <a:latin typeface="Calibri"/>
                <a:cs typeface="Calibri"/>
              </a:rPr>
              <a:t>computer</a:t>
            </a:r>
            <a:r>
              <a:rPr sz="2400" spc="-95" dirty="0">
                <a:latin typeface="Calibri"/>
                <a:cs typeface="Calibri"/>
              </a:rPr>
              <a:t> </a:t>
            </a:r>
            <a:r>
              <a:rPr sz="2400" spc="-10" dirty="0">
                <a:latin typeface="Calibri"/>
                <a:cs typeface="Calibri"/>
              </a:rPr>
              <a:t>systems,</a:t>
            </a:r>
            <a:r>
              <a:rPr sz="2400" spc="-90" dirty="0">
                <a:latin typeface="Calibri"/>
                <a:cs typeface="Calibri"/>
              </a:rPr>
              <a:t> </a:t>
            </a:r>
            <a:r>
              <a:rPr sz="2400" spc="-10" dirty="0">
                <a:latin typeface="Calibri"/>
                <a:cs typeface="Calibri"/>
              </a:rPr>
              <a:t>resources</a:t>
            </a:r>
            <a:r>
              <a:rPr sz="2400" spc="-80" dirty="0">
                <a:latin typeface="Calibri"/>
                <a:cs typeface="Calibri"/>
              </a:rPr>
              <a:t> </a:t>
            </a:r>
            <a:r>
              <a:rPr sz="2400" dirty="0">
                <a:latin typeface="Calibri"/>
                <a:cs typeface="Calibri"/>
              </a:rPr>
              <a:t>and</a:t>
            </a:r>
            <a:r>
              <a:rPr sz="2400" spc="-85" dirty="0">
                <a:latin typeface="Calibri"/>
                <a:cs typeface="Calibri"/>
              </a:rPr>
              <a:t> </a:t>
            </a:r>
            <a:r>
              <a:rPr sz="2400" dirty="0">
                <a:latin typeface="Calibri"/>
                <a:cs typeface="Calibri"/>
              </a:rPr>
              <a:t>communication</a:t>
            </a:r>
            <a:r>
              <a:rPr sz="2400" spc="-110" dirty="0">
                <a:latin typeface="Calibri"/>
                <a:cs typeface="Calibri"/>
              </a:rPr>
              <a:t> </a:t>
            </a:r>
            <a:r>
              <a:rPr sz="2400" spc="-10" dirty="0">
                <a:latin typeface="Calibri"/>
                <a:cs typeface="Calibri"/>
              </a:rPr>
              <a:t>devices.</a:t>
            </a:r>
            <a:endParaRPr sz="2400">
              <a:latin typeface="Calibri"/>
              <a:cs typeface="Calibri"/>
            </a:endParaRPr>
          </a:p>
          <a:p>
            <a:pPr marL="12700" marR="772795" indent="177165">
              <a:lnSpc>
                <a:spcPct val="100000"/>
              </a:lnSpc>
              <a:spcBef>
                <a:spcPts val="50"/>
              </a:spcBef>
              <a:buChar char="•"/>
              <a:tabLst>
                <a:tab pos="189865" algn="l"/>
              </a:tabLst>
            </a:pPr>
            <a:r>
              <a:rPr sz="2400" dirty="0">
                <a:latin typeface="Times New Roman"/>
                <a:cs typeface="Times New Roman"/>
              </a:rPr>
              <a:t>The</a:t>
            </a:r>
            <a:r>
              <a:rPr sz="2400" spc="-15" dirty="0">
                <a:latin typeface="Times New Roman"/>
                <a:cs typeface="Times New Roman"/>
              </a:rPr>
              <a:t> </a:t>
            </a:r>
            <a:r>
              <a:rPr sz="2400" dirty="0">
                <a:latin typeface="Times New Roman"/>
                <a:cs typeface="Times New Roman"/>
              </a:rPr>
              <a:t>maximum</a:t>
            </a:r>
            <a:r>
              <a:rPr sz="2400" spc="-35" dirty="0">
                <a:latin typeface="Times New Roman"/>
                <a:cs typeface="Times New Roman"/>
              </a:rPr>
              <a:t> </a:t>
            </a:r>
            <a:r>
              <a:rPr sz="2400" dirty="0">
                <a:latin typeface="Times New Roman"/>
                <a:cs typeface="Times New Roman"/>
              </a:rPr>
              <a:t>penalty</a:t>
            </a:r>
            <a:r>
              <a:rPr sz="2400" spc="-30" dirty="0">
                <a:latin typeface="Times New Roman"/>
                <a:cs typeface="Times New Roman"/>
              </a:rPr>
              <a:t> </a:t>
            </a:r>
            <a:r>
              <a:rPr sz="2400" dirty="0">
                <a:latin typeface="Times New Roman"/>
                <a:cs typeface="Times New Roman"/>
              </a:rPr>
              <a:t>for any</a:t>
            </a:r>
            <a:r>
              <a:rPr sz="2400" spc="-5" dirty="0">
                <a:latin typeface="Times New Roman"/>
                <a:cs typeface="Times New Roman"/>
              </a:rPr>
              <a:t> </a:t>
            </a:r>
            <a:r>
              <a:rPr sz="2400" dirty="0">
                <a:latin typeface="Times New Roman"/>
                <a:cs typeface="Times New Roman"/>
              </a:rPr>
              <a:t>damage</a:t>
            </a:r>
            <a:r>
              <a:rPr sz="2400" spc="-25" dirty="0">
                <a:latin typeface="Times New Roman"/>
                <a:cs typeface="Times New Roman"/>
              </a:rPr>
              <a:t> </a:t>
            </a:r>
            <a:r>
              <a:rPr sz="2400" dirty="0">
                <a:latin typeface="Times New Roman"/>
                <a:cs typeface="Times New Roman"/>
              </a:rPr>
              <a:t>to</a:t>
            </a:r>
            <a:r>
              <a:rPr sz="2400" spc="-10" dirty="0">
                <a:latin typeface="Times New Roman"/>
                <a:cs typeface="Times New Roman"/>
              </a:rPr>
              <a:t> </a:t>
            </a:r>
            <a:r>
              <a:rPr sz="2400" dirty="0">
                <a:latin typeface="Times New Roman"/>
                <a:cs typeface="Times New Roman"/>
              </a:rPr>
              <a:t>computers</a:t>
            </a:r>
            <a:r>
              <a:rPr sz="2400" spc="-25" dirty="0">
                <a:latin typeface="Times New Roman"/>
                <a:cs typeface="Times New Roman"/>
              </a:rPr>
              <a:t> </a:t>
            </a:r>
            <a:r>
              <a:rPr sz="2400" dirty="0">
                <a:latin typeface="Times New Roman"/>
                <a:cs typeface="Times New Roman"/>
              </a:rPr>
              <a:t>is</a:t>
            </a:r>
            <a:r>
              <a:rPr sz="2400" spc="-5" dirty="0">
                <a:latin typeface="Times New Roman"/>
                <a:cs typeface="Times New Roman"/>
              </a:rPr>
              <a:t> </a:t>
            </a:r>
            <a:r>
              <a:rPr sz="2400" dirty="0">
                <a:latin typeface="Times New Roman"/>
                <a:cs typeface="Times New Roman"/>
              </a:rPr>
              <a:t>fine</a:t>
            </a:r>
            <a:r>
              <a:rPr sz="2400" spc="-10" dirty="0">
                <a:latin typeface="Times New Roman"/>
                <a:cs typeface="Times New Roman"/>
              </a:rPr>
              <a:t> </a:t>
            </a:r>
            <a:r>
              <a:rPr sz="2400" dirty="0">
                <a:latin typeface="Times New Roman"/>
                <a:cs typeface="Times New Roman"/>
              </a:rPr>
              <a:t>up</a:t>
            </a:r>
            <a:r>
              <a:rPr sz="2400" spc="-5" dirty="0">
                <a:latin typeface="Times New Roman"/>
                <a:cs typeface="Times New Roman"/>
              </a:rPr>
              <a:t> </a:t>
            </a:r>
            <a:r>
              <a:rPr sz="2400" spc="-25" dirty="0">
                <a:latin typeface="Times New Roman"/>
                <a:cs typeface="Times New Roman"/>
              </a:rPr>
              <a:t>to </a:t>
            </a:r>
            <a:r>
              <a:rPr sz="2400" spc="-10" dirty="0">
                <a:latin typeface="Times New Roman"/>
                <a:cs typeface="Times New Roman"/>
              </a:rPr>
              <a:t>1crore.</a:t>
            </a:r>
            <a:endParaRPr sz="2400">
              <a:latin typeface="Times New Roman"/>
              <a:cs typeface="Times New Roman"/>
            </a:endParaRPr>
          </a:p>
          <a:p>
            <a:pPr marL="194945" indent="-182245">
              <a:lnSpc>
                <a:spcPct val="100000"/>
              </a:lnSpc>
              <a:spcBef>
                <a:spcPts val="10"/>
              </a:spcBef>
              <a:buChar char="•"/>
              <a:tabLst>
                <a:tab pos="194945" algn="l"/>
              </a:tabLst>
            </a:pPr>
            <a:r>
              <a:rPr sz="2400" dirty="0">
                <a:latin typeface="Times New Roman"/>
                <a:cs typeface="Times New Roman"/>
              </a:rPr>
              <a:t>Other</a:t>
            </a:r>
            <a:r>
              <a:rPr sz="2400" spc="-15" dirty="0">
                <a:latin typeface="Times New Roman"/>
                <a:cs typeface="Times New Roman"/>
              </a:rPr>
              <a:t> </a:t>
            </a:r>
            <a:r>
              <a:rPr sz="2400" dirty="0">
                <a:latin typeface="Times New Roman"/>
                <a:cs typeface="Times New Roman"/>
              </a:rPr>
              <a:t>amended</a:t>
            </a:r>
            <a:r>
              <a:rPr sz="2400" spc="-25" dirty="0">
                <a:latin typeface="Times New Roman"/>
                <a:cs typeface="Times New Roman"/>
              </a:rPr>
              <a:t> </a:t>
            </a:r>
            <a:r>
              <a:rPr sz="2400" dirty="0">
                <a:latin typeface="Times New Roman"/>
                <a:cs typeface="Times New Roman"/>
              </a:rPr>
              <a:t>acts</a:t>
            </a:r>
            <a:r>
              <a:rPr sz="2400" spc="-15" dirty="0">
                <a:latin typeface="Times New Roman"/>
                <a:cs typeface="Times New Roman"/>
              </a:rPr>
              <a:t> </a:t>
            </a:r>
            <a:r>
              <a:rPr sz="2400" dirty="0">
                <a:latin typeface="Times New Roman"/>
                <a:cs typeface="Times New Roman"/>
              </a:rPr>
              <a:t>such</a:t>
            </a:r>
            <a:r>
              <a:rPr sz="2400" spc="-20" dirty="0">
                <a:latin typeface="Times New Roman"/>
                <a:cs typeface="Times New Roman"/>
              </a:rPr>
              <a:t> </a:t>
            </a:r>
            <a:r>
              <a:rPr sz="2400" dirty="0">
                <a:latin typeface="Times New Roman"/>
                <a:cs typeface="Times New Roman"/>
              </a:rPr>
              <a:t>as</a:t>
            </a:r>
            <a:r>
              <a:rPr sz="2400" spc="-10" dirty="0">
                <a:latin typeface="Times New Roman"/>
                <a:cs typeface="Times New Roman"/>
              </a:rPr>
              <a:t> </a:t>
            </a:r>
            <a:r>
              <a:rPr sz="2400" dirty="0">
                <a:latin typeface="Times New Roman"/>
                <a:cs typeface="Times New Roman"/>
              </a:rPr>
              <a:t>IPC</a:t>
            </a:r>
            <a:r>
              <a:rPr sz="2400" spc="-10" dirty="0">
                <a:latin typeface="Times New Roman"/>
                <a:cs typeface="Times New Roman"/>
              </a:rPr>
              <a:t> </a:t>
            </a:r>
            <a:r>
              <a:rPr sz="2400" dirty="0">
                <a:latin typeface="Times New Roman"/>
                <a:cs typeface="Times New Roman"/>
              </a:rPr>
              <a:t>1860,</a:t>
            </a:r>
            <a:r>
              <a:rPr sz="2400" spc="-10" dirty="0">
                <a:latin typeface="Times New Roman"/>
                <a:cs typeface="Times New Roman"/>
              </a:rPr>
              <a:t> </a:t>
            </a:r>
            <a:r>
              <a:rPr sz="2400" dirty="0">
                <a:latin typeface="Times New Roman"/>
                <a:cs typeface="Times New Roman"/>
              </a:rPr>
              <a:t>1872,</a:t>
            </a:r>
            <a:r>
              <a:rPr sz="2400" spc="-10" dirty="0">
                <a:latin typeface="Times New Roman"/>
                <a:cs typeface="Times New Roman"/>
              </a:rPr>
              <a:t> </a:t>
            </a:r>
            <a:r>
              <a:rPr sz="2400" dirty="0">
                <a:latin typeface="Times New Roman"/>
                <a:cs typeface="Times New Roman"/>
              </a:rPr>
              <a:t>1891</a:t>
            </a:r>
            <a:r>
              <a:rPr sz="2400" spc="-10" dirty="0">
                <a:latin typeface="Times New Roman"/>
                <a:cs typeface="Times New Roman"/>
              </a:rPr>
              <a:t> </a:t>
            </a:r>
            <a:r>
              <a:rPr sz="2400" dirty="0">
                <a:latin typeface="Times New Roman"/>
                <a:cs typeface="Times New Roman"/>
              </a:rPr>
              <a:t>and</a:t>
            </a:r>
            <a:r>
              <a:rPr sz="2400" spc="-10" dirty="0">
                <a:latin typeface="Times New Roman"/>
                <a:cs typeface="Times New Roman"/>
              </a:rPr>
              <a:t> 1934.</a:t>
            </a:r>
            <a:endParaRPr sz="2400">
              <a:latin typeface="Times New Roman"/>
              <a:cs typeface="Times New Roman"/>
            </a:endParaRPr>
          </a:p>
          <a:p>
            <a:pPr marL="36195" algn="ctr">
              <a:lnSpc>
                <a:spcPct val="100000"/>
              </a:lnSpc>
              <a:spcBef>
                <a:spcPts val="975"/>
              </a:spcBef>
            </a:pPr>
            <a:r>
              <a:rPr sz="2400" dirty="0">
                <a:solidFill>
                  <a:srgbClr val="FFFFFF"/>
                </a:solidFill>
                <a:latin typeface="Calibri"/>
                <a:cs typeface="Calibri"/>
              </a:rPr>
              <a:t>The</a:t>
            </a:r>
            <a:r>
              <a:rPr sz="2400" spc="-70" dirty="0">
                <a:solidFill>
                  <a:srgbClr val="FFFFFF"/>
                </a:solidFill>
                <a:latin typeface="Calibri"/>
                <a:cs typeface="Calibri"/>
              </a:rPr>
              <a:t> </a:t>
            </a:r>
            <a:r>
              <a:rPr sz="2400" spc="-110" dirty="0">
                <a:solidFill>
                  <a:srgbClr val="FFFFFF"/>
                </a:solidFill>
                <a:latin typeface="Calibri"/>
                <a:cs typeface="Calibri"/>
              </a:rPr>
              <a:t>I.T.</a:t>
            </a:r>
            <a:r>
              <a:rPr sz="2400" spc="-25" dirty="0">
                <a:solidFill>
                  <a:srgbClr val="FFFFFF"/>
                </a:solidFill>
                <a:latin typeface="Calibri"/>
                <a:cs typeface="Calibri"/>
              </a:rPr>
              <a:t> </a:t>
            </a:r>
            <a:r>
              <a:rPr sz="2400" dirty="0">
                <a:solidFill>
                  <a:srgbClr val="FFFFFF"/>
                </a:solidFill>
                <a:latin typeface="Calibri"/>
                <a:cs typeface="Calibri"/>
              </a:rPr>
              <a:t>Act</a:t>
            </a:r>
            <a:r>
              <a:rPr sz="2400" spc="-50" dirty="0">
                <a:solidFill>
                  <a:srgbClr val="FFFFFF"/>
                </a:solidFill>
                <a:latin typeface="Calibri"/>
                <a:cs typeface="Calibri"/>
              </a:rPr>
              <a:t> </a:t>
            </a:r>
            <a:r>
              <a:rPr sz="2400" dirty="0">
                <a:solidFill>
                  <a:srgbClr val="FFFFFF"/>
                </a:solidFill>
                <a:latin typeface="Calibri"/>
                <a:cs typeface="Calibri"/>
              </a:rPr>
              <a:t>contains</a:t>
            </a:r>
            <a:r>
              <a:rPr sz="2400" spc="-50" dirty="0">
                <a:solidFill>
                  <a:srgbClr val="FFFFFF"/>
                </a:solidFill>
                <a:latin typeface="Calibri"/>
                <a:cs typeface="Calibri"/>
              </a:rPr>
              <a:t> </a:t>
            </a:r>
            <a:r>
              <a:rPr sz="2400" b="1" dirty="0">
                <a:solidFill>
                  <a:srgbClr val="FFFFFF"/>
                </a:solidFill>
                <a:latin typeface="Calibri"/>
                <a:cs typeface="Calibri"/>
              </a:rPr>
              <a:t>13</a:t>
            </a:r>
            <a:r>
              <a:rPr sz="2400" b="1" spc="-50" dirty="0">
                <a:solidFill>
                  <a:srgbClr val="FFFFFF"/>
                </a:solidFill>
                <a:latin typeface="Calibri"/>
                <a:cs typeface="Calibri"/>
              </a:rPr>
              <a:t> </a:t>
            </a:r>
            <a:r>
              <a:rPr sz="2400" b="1" dirty="0">
                <a:solidFill>
                  <a:srgbClr val="FFFFFF"/>
                </a:solidFill>
                <a:latin typeface="Calibri"/>
                <a:cs typeface="Calibri"/>
              </a:rPr>
              <a:t>chapters</a:t>
            </a:r>
            <a:r>
              <a:rPr sz="2400" b="1" spc="-30" dirty="0">
                <a:solidFill>
                  <a:srgbClr val="FFFFFF"/>
                </a:solidFill>
                <a:latin typeface="Calibri"/>
                <a:cs typeface="Calibri"/>
              </a:rPr>
              <a:t> </a:t>
            </a:r>
            <a:r>
              <a:rPr sz="2400" dirty="0">
                <a:solidFill>
                  <a:srgbClr val="FFFFFF"/>
                </a:solidFill>
                <a:latin typeface="Calibri"/>
                <a:cs typeface="Calibri"/>
              </a:rPr>
              <a:t>and</a:t>
            </a:r>
            <a:r>
              <a:rPr sz="2400" spc="-45" dirty="0">
                <a:solidFill>
                  <a:srgbClr val="FFFFFF"/>
                </a:solidFill>
                <a:latin typeface="Calibri"/>
                <a:cs typeface="Calibri"/>
              </a:rPr>
              <a:t> </a:t>
            </a:r>
            <a:r>
              <a:rPr sz="2400" b="1" dirty="0">
                <a:solidFill>
                  <a:srgbClr val="FFFFFF"/>
                </a:solidFill>
                <a:latin typeface="Calibri"/>
                <a:cs typeface="Calibri"/>
              </a:rPr>
              <a:t>90</a:t>
            </a:r>
            <a:r>
              <a:rPr sz="2400" b="1" spc="-55" dirty="0">
                <a:solidFill>
                  <a:srgbClr val="FFFFFF"/>
                </a:solidFill>
                <a:latin typeface="Calibri"/>
                <a:cs typeface="Calibri"/>
              </a:rPr>
              <a:t> </a:t>
            </a:r>
            <a:r>
              <a:rPr sz="2400" b="1" spc="-10" dirty="0">
                <a:solidFill>
                  <a:srgbClr val="FFFFFF"/>
                </a:solidFill>
                <a:latin typeface="Calibri"/>
                <a:cs typeface="Calibri"/>
              </a:rPr>
              <a:t>sections</a:t>
            </a:r>
            <a:r>
              <a:rPr sz="2400" spc="-10" dirty="0">
                <a:solidFill>
                  <a:srgbClr val="FFFFFF"/>
                </a:solidFill>
                <a:latin typeface="Calibri"/>
                <a:cs typeface="Calibri"/>
              </a:rPr>
              <a:t>.</a:t>
            </a:r>
            <a:endParaRPr sz="2400">
              <a:latin typeface="Calibri"/>
              <a:cs typeface="Calibri"/>
            </a:endParaRPr>
          </a:p>
          <a:p>
            <a:pPr marL="48895" marR="5080" algn="ctr">
              <a:lnSpc>
                <a:spcPct val="100000"/>
              </a:lnSpc>
            </a:pPr>
            <a:r>
              <a:rPr sz="2400" dirty="0">
                <a:solidFill>
                  <a:srgbClr val="FFFFFF"/>
                </a:solidFill>
                <a:latin typeface="Calibri"/>
                <a:cs typeface="Calibri"/>
              </a:rPr>
              <a:t>The</a:t>
            </a:r>
            <a:r>
              <a:rPr sz="2400" spc="-35" dirty="0">
                <a:solidFill>
                  <a:srgbClr val="FFFFFF"/>
                </a:solidFill>
                <a:latin typeface="Calibri"/>
                <a:cs typeface="Calibri"/>
              </a:rPr>
              <a:t> </a:t>
            </a:r>
            <a:r>
              <a:rPr sz="2400" dirty="0">
                <a:solidFill>
                  <a:srgbClr val="FFFFFF"/>
                </a:solidFill>
                <a:latin typeface="Calibri"/>
                <a:cs typeface="Calibri"/>
              </a:rPr>
              <a:t>last</a:t>
            </a:r>
            <a:r>
              <a:rPr sz="2400" spc="-25" dirty="0">
                <a:solidFill>
                  <a:srgbClr val="FFFFFF"/>
                </a:solidFill>
                <a:latin typeface="Calibri"/>
                <a:cs typeface="Calibri"/>
              </a:rPr>
              <a:t> </a:t>
            </a:r>
            <a:r>
              <a:rPr sz="2400" dirty="0">
                <a:solidFill>
                  <a:srgbClr val="FFFFFF"/>
                </a:solidFill>
                <a:latin typeface="Calibri"/>
                <a:cs typeface="Calibri"/>
              </a:rPr>
              <a:t>four</a:t>
            </a:r>
            <a:r>
              <a:rPr sz="2400" spc="-30" dirty="0">
                <a:solidFill>
                  <a:srgbClr val="FFFFFF"/>
                </a:solidFill>
                <a:latin typeface="Calibri"/>
                <a:cs typeface="Calibri"/>
              </a:rPr>
              <a:t> </a:t>
            </a:r>
            <a:r>
              <a:rPr sz="2400" dirty="0">
                <a:solidFill>
                  <a:srgbClr val="FFFFFF"/>
                </a:solidFill>
                <a:latin typeface="Calibri"/>
                <a:cs typeface="Calibri"/>
              </a:rPr>
              <a:t>sections</a:t>
            </a:r>
            <a:r>
              <a:rPr sz="2400" spc="-30" dirty="0">
                <a:solidFill>
                  <a:srgbClr val="FFFFFF"/>
                </a:solidFill>
                <a:latin typeface="Calibri"/>
                <a:cs typeface="Calibri"/>
              </a:rPr>
              <a:t> </a:t>
            </a:r>
            <a:r>
              <a:rPr sz="2400" dirty="0">
                <a:solidFill>
                  <a:srgbClr val="FFFFFF"/>
                </a:solidFill>
                <a:latin typeface="Calibri"/>
                <a:cs typeface="Calibri"/>
              </a:rPr>
              <a:t>namely</a:t>
            </a:r>
            <a:r>
              <a:rPr sz="2400" spc="-30" dirty="0">
                <a:solidFill>
                  <a:srgbClr val="FFFFFF"/>
                </a:solidFill>
                <a:latin typeface="Calibri"/>
                <a:cs typeface="Calibri"/>
              </a:rPr>
              <a:t> </a:t>
            </a:r>
            <a:r>
              <a:rPr sz="2400" dirty="0">
                <a:solidFill>
                  <a:srgbClr val="FFFFFF"/>
                </a:solidFill>
                <a:latin typeface="Calibri"/>
                <a:cs typeface="Calibri"/>
              </a:rPr>
              <a:t>sections</a:t>
            </a:r>
            <a:r>
              <a:rPr sz="2400" spc="-30" dirty="0">
                <a:solidFill>
                  <a:srgbClr val="FFFFFF"/>
                </a:solidFill>
                <a:latin typeface="Calibri"/>
                <a:cs typeface="Calibri"/>
              </a:rPr>
              <a:t> </a:t>
            </a:r>
            <a:r>
              <a:rPr sz="2400" dirty="0">
                <a:solidFill>
                  <a:srgbClr val="FFFFFF"/>
                </a:solidFill>
                <a:latin typeface="Calibri"/>
                <a:cs typeface="Calibri"/>
              </a:rPr>
              <a:t>91</a:t>
            </a:r>
            <a:r>
              <a:rPr sz="2400" spc="-30" dirty="0">
                <a:solidFill>
                  <a:srgbClr val="FFFFFF"/>
                </a:solidFill>
                <a:latin typeface="Calibri"/>
                <a:cs typeface="Calibri"/>
              </a:rPr>
              <a:t> </a:t>
            </a:r>
            <a:r>
              <a:rPr sz="2400" dirty="0">
                <a:solidFill>
                  <a:srgbClr val="FFFFFF"/>
                </a:solidFill>
                <a:latin typeface="Calibri"/>
                <a:cs typeface="Calibri"/>
              </a:rPr>
              <a:t>to</a:t>
            </a:r>
            <a:r>
              <a:rPr sz="2400" spc="-35" dirty="0">
                <a:solidFill>
                  <a:srgbClr val="FFFFFF"/>
                </a:solidFill>
                <a:latin typeface="Calibri"/>
                <a:cs typeface="Calibri"/>
              </a:rPr>
              <a:t> </a:t>
            </a:r>
            <a:r>
              <a:rPr sz="2400" dirty="0">
                <a:solidFill>
                  <a:srgbClr val="FFFFFF"/>
                </a:solidFill>
                <a:latin typeface="Calibri"/>
                <a:cs typeface="Calibri"/>
              </a:rPr>
              <a:t>94</a:t>
            </a:r>
            <a:r>
              <a:rPr sz="2400" spc="-35" dirty="0">
                <a:solidFill>
                  <a:srgbClr val="FFFFFF"/>
                </a:solidFill>
                <a:latin typeface="Calibri"/>
                <a:cs typeface="Calibri"/>
              </a:rPr>
              <a:t> </a:t>
            </a:r>
            <a:r>
              <a:rPr sz="2400" dirty="0">
                <a:solidFill>
                  <a:srgbClr val="FFFFFF"/>
                </a:solidFill>
                <a:latin typeface="Calibri"/>
                <a:cs typeface="Calibri"/>
              </a:rPr>
              <a:t>in</a:t>
            </a:r>
            <a:r>
              <a:rPr sz="2400" spc="-20" dirty="0">
                <a:solidFill>
                  <a:srgbClr val="FFFFFF"/>
                </a:solidFill>
                <a:latin typeface="Calibri"/>
                <a:cs typeface="Calibri"/>
              </a:rPr>
              <a:t> </a:t>
            </a:r>
            <a:r>
              <a:rPr sz="2400" dirty="0">
                <a:solidFill>
                  <a:srgbClr val="FFFFFF"/>
                </a:solidFill>
                <a:latin typeface="Calibri"/>
                <a:cs typeface="Calibri"/>
              </a:rPr>
              <a:t>the</a:t>
            </a:r>
            <a:r>
              <a:rPr sz="2400" spc="-30" dirty="0">
                <a:solidFill>
                  <a:srgbClr val="FFFFFF"/>
                </a:solidFill>
                <a:latin typeface="Calibri"/>
                <a:cs typeface="Calibri"/>
              </a:rPr>
              <a:t> </a:t>
            </a:r>
            <a:r>
              <a:rPr sz="2400" spc="-110" dirty="0">
                <a:solidFill>
                  <a:srgbClr val="FFFFFF"/>
                </a:solidFill>
                <a:latin typeface="Calibri"/>
                <a:cs typeface="Calibri"/>
              </a:rPr>
              <a:t>I.T.</a:t>
            </a:r>
            <a:r>
              <a:rPr sz="2400" spc="-25" dirty="0">
                <a:solidFill>
                  <a:srgbClr val="FFFFFF"/>
                </a:solidFill>
                <a:latin typeface="Calibri"/>
                <a:cs typeface="Calibri"/>
              </a:rPr>
              <a:t> </a:t>
            </a:r>
            <a:r>
              <a:rPr sz="2400" dirty="0">
                <a:solidFill>
                  <a:srgbClr val="FFFFFF"/>
                </a:solidFill>
                <a:latin typeface="Calibri"/>
                <a:cs typeface="Calibri"/>
              </a:rPr>
              <a:t>Act</a:t>
            </a:r>
            <a:r>
              <a:rPr sz="2400" spc="-35" dirty="0">
                <a:solidFill>
                  <a:srgbClr val="FFFFFF"/>
                </a:solidFill>
                <a:latin typeface="Calibri"/>
                <a:cs typeface="Calibri"/>
              </a:rPr>
              <a:t> </a:t>
            </a:r>
            <a:r>
              <a:rPr sz="2400" dirty="0">
                <a:solidFill>
                  <a:srgbClr val="FFFFFF"/>
                </a:solidFill>
                <a:latin typeface="Calibri"/>
                <a:cs typeface="Calibri"/>
              </a:rPr>
              <a:t>2000</a:t>
            </a:r>
            <a:r>
              <a:rPr sz="2400" spc="-50" dirty="0">
                <a:solidFill>
                  <a:srgbClr val="FFFFFF"/>
                </a:solidFill>
                <a:latin typeface="Calibri"/>
                <a:cs typeface="Calibri"/>
              </a:rPr>
              <a:t> </a:t>
            </a:r>
            <a:r>
              <a:rPr sz="2400" spc="-10" dirty="0">
                <a:solidFill>
                  <a:srgbClr val="FFFFFF"/>
                </a:solidFill>
                <a:latin typeface="Calibri"/>
                <a:cs typeface="Calibri"/>
              </a:rPr>
              <a:t>deals </a:t>
            </a:r>
            <a:r>
              <a:rPr sz="2400" dirty="0">
                <a:solidFill>
                  <a:srgbClr val="FFFFFF"/>
                </a:solidFill>
                <a:latin typeface="Calibri"/>
                <a:cs typeface="Calibri"/>
              </a:rPr>
              <a:t>with</a:t>
            </a:r>
            <a:r>
              <a:rPr sz="2400" spc="-60" dirty="0">
                <a:solidFill>
                  <a:srgbClr val="FFFFFF"/>
                </a:solidFill>
                <a:latin typeface="Calibri"/>
                <a:cs typeface="Calibri"/>
              </a:rPr>
              <a:t> </a:t>
            </a:r>
            <a:r>
              <a:rPr sz="2400" dirty="0">
                <a:solidFill>
                  <a:srgbClr val="FFFFFF"/>
                </a:solidFill>
                <a:latin typeface="Calibri"/>
                <a:cs typeface="Calibri"/>
              </a:rPr>
              <a:t>the</a:t>
            </a:r>
            <a:r>
              <a:rPr sz="2400" spc="-40" dirty="0">
                <a:solidFill>
                  <a:srgbClr val="FFFFFF"/>
                </a:solidFill>
                <a:latin typeface="Calibri"/>
                <a:cs typeface="Calibri"/>
              </a:rPr>
              <a:t> </a:t>
            </a:r>
            <a:r>
              <a:rPr sz="2400" spc="-10" dirty="0">
                <a:solidFill>
                  <a:srgbClr val="FFFFFF"/>
                </a:solidFill>
                <a:latin typeface="Calibri"/>
                <a:cs typeface="Calibri"/>
              </a:rPr>
              <a:t>amendments</a:t>
            </a:r>
            <a:r>
              <a:rPr sz="2400" spc="-40" dirty="0">
                <a:solidFill>
                  <a:srgbClr val="FFFFFF"/>
                </a:solidFill>
                <a:latin typeface="Calibri"/>
                <a:cs typeface="Calibri"/>
              </a:rPr>
              <a:t> </a:t>
            </a:r>
            <a:r>
              <a:rPr sz="2400" dirty="0">
                <a:solidFill>
                  <a:srgbClr val="FFFFFF"/>
                </a:solidFill>
                <a:latin typeface="Calibri"/>
                <a:cs typeface="Calibri"/>
              </a:rPr>
              <a:t>to</a:t>
            </a:r>
            <a:r>
              <a:rPr sz="2400" spc="-60" dirty="0">
                <a:solidFill>
                  <a:srgbClr val="FFFFFF"/>
                </a:solidFill>
                <a:latin typeface="Calibri"/>
                <a:cs typeface="Calibri"/>
              </a:rPr>
              <a:t> </a:t>
            </a:r>
            <a:r>
              <a:rPr sz="2400" dirty="0">
                <a:solidFill>
                  <a:srgbClr val="FFFFFF"/>
                </a:solidFill>
                <a:latin typeface="Calibri"/>
                <a:cs typeface="Calibri"/>
              </a:rPr>
              <a:t>the</a:t>
            </a:r>
            <a:r>
              <a:rPr sz="2400" spc="-35" dirty="0">
                <a:solidFill>
                  <a:srgbClr val="FFFFFF"/>
                </a:solidFill>
                <a:latin typeface="Calibri"/>
                <a:cs typeface="Calibri"/>
              </a:rPr>
              <a:t> </a:t>
            </a:r>
            <a:r>
              <a:rPr sz="2400" dirty="0">
                <a:solidFill>
                  <a:srgbClr val="FFFFFF"/>
                </a:solidFill>
                <a:latin typeface="Calibri"/>
                <a:cs typeface="Calibri"/>
              </a:rPr>
              <a:t>Indian</a:t>
            </a:r>
            <a:r>
              <a:rPr sz="2400" spc="-45" dirty="0">
                <a:solidFill>
                  <a:srgbClr val="FFFFFF"/>
                </a:solidFill>
                <a:latin typeface="Calibri"/>
                <a:cs typeface="Calibri"/>
              </a:rPr>
              <a:t> </a:t>
            </a:r>
            <a:r>
              <a:rPr sz="2400" dirty="0">
                <a:solidFill>
                  <a:srgbClr val="FFFFFF"/>
                </a:solidFill>
                <a:latin typeface="Calibri"/>
                <a:cs typeface="Calibri"/>
              </a:rPr>
              <a:t>Penal</a:t>
            </a:r>
            <a:r>
              <a:rPr sz="2400" spc="-40" dirty="0">
                <a:solidFill>
                  <a:srgbClr val="FFFFFF"/>
                </a:solidFill>
                <a:latin typeface="Calibri"/>
                <a:cs typeface="Calibri"/>
              </a:rPr>
              <a:t> </a:t>
            </a:r>
            <a:r>
              <a:rPr sz="2400" dirty="0">
                <a:solidFill>
                  <a:srgbClr val="FFFFFF"/>
                </a:solidFill>
                <a:latin typeface="Calibri"/>
                <a:cs typeface="Calibri"/>
              </a:rPr>
              <a:t>Code</a:t>
            </a:r>
            <a:r>
              <a:rPr sz="2400" spc="-40" dirty="0">
                <a:solidFill>
                  <a:srgbClr val="FFFFFF"/>
                </a:solidFill>
                <a:latin typeface="Calibri"/>
                <a:cs typeface="Calibri"/>
              </a:rPr>
              <a:t> </a:t>
            </a:r>
            <a:r>
              <a:rPr sz="2400" spc="-20" dirty="0">
                <a:solidFill>
                  <a:srgbClr val="FFFFFF"/>
                </a:solidFill>
                <a:latin typeface="Calibri"/>
                <a:cs typeface="Calibri"/>
              </a:rPr>
              <a:t>1860</a:t>
            </a:r>
            <a:endParaRPr sz="2400">
              <a:latin typeface="Calibri"/>
              <a:cs typeface="Calibri"/>
            </a:endParaRPr>
          </a:p>
        </p:txBody>
      </p:sp>
      <p:grpSp>
        <p:nvGrpSpPr>
          <p:cNvPr id="8" name="object 8">
            <a:extLst>
              <a:ext uri="{FF2B5EF4-FFF2-40B4-BE49-F238E27FC236}">
                <a16:creationId xmlns:a16="http://schemas.microsoft.com/office/drawing/2014/main" id="{4BD232FF-D3FE-4C04-D507-3AECB9F73E2F}"/>
              </a:ext>
            </a:extLst>
          </p:cNvPr>
          <p:cNvGrpSpPr/>
          <p:nvPr/>
        </p:nvGrpSpPr>
        <p:grpSpPr>
          <a:xfrm>
            <a:off x="276225" y="5686425"/>
            <a:ext cx="895350" cy="438150"/>
            <a:chOff x="276225" y="5686425"/>
            <a:chExt cx="895350" cy="438150"/>
          </a:xfrm>
        </p:grpSpPr>
        <p:sp>
          <p:nvSpPr>
            <p:cNvPr id="9" name="object 9">
              <a:extLst>
                <a:ext uri="{FF2B5EF4-FFF2-40B4-BE49-F238E27FC236}">
                  <a16:creationId xmlns:a16="http://schemas.microsoft.com/office/drawing/2014/main" id="{3A414818-B78E-74FE-4BC7-3345C9211839}"/>
                </a:ext>
              </a:extLst>
            </p:cNvPr>
            <p:cNvSpPr/>
            <p:nvPr/>
          </p:nvSpPr>
          <p:spPr>
            <a:xfrm>
              <a:off x="304800" y="5715000"/>
              <a:ext cx="838200" cy="381000"/>
            </a:xfrm>
            <a:custGeom>
              <a:avLst/>
              <a:gdLst/>
              <a:ahLst/>
              <a:cxnLst/>
              <a:rect l="l" t="t" r="r" b="b"/>
              <a:pathLst>
                <a:path w="838200" h="381000">
                  <a:moveTo>
                    <a:pt x="419100" y="0"/>
                  </a:moveTo>
                  <a:lnTo>
                    <a:pt x="320167" y="145529"/>
                  </a:lnTo>
                  <a:lnTo>
                    <a:pt x="0" y="145529"/>
                  </a:lnTo>
                  <a:lnTo>
                    <a:pt x="259016" y="235470"/>
                  </a:lnTo>
                  <a:lnTo>
                    <a:pt x="160083" y="381000"/>
                  </a:lnTo>
                  <a:lnTo>
                    <a:pt x="419100" y="291058"/>
                  </a:lnTo>
                  <a:lnTo>
                    <a:pt x="678116" y="381000"/>
                  </a:lnTo>
                  <a:lnTo>
                    <a:pt x="579183" y="235470"/>
                  </a:lnTo>
                  <a:lnTo>
                    <a:pt x="838200" y="145529"/>
                  </a:lnTo>
                  <a:lnTo>
                    <a:pt x="518033" y="145529"/>
                  </a:lnTo>
                  <a:lnTo>
                    <a:pt x="419100" y="0"/>
                  </a:lnTo>
                  <a:close/>
                </a:path>
              </a:pathLst>
            </a:custGeom>
            <a:solidFill>
              <a:srgbClr val="FFFF00"/>
            </a:solidFill>
          </p:spPr>
          <p:txBody>
            <a:bodyPr wrap="square" lIns="0" tIns="0" rIns="0" bIns="0" rtlCol="0"/>
            <a:lstStyle/>
            <a:p>
              <a:endParaRPr/>
            </a:p>
          </p:txBody>
        </p:sp>
        <p:sp>
          <p:nvSpPr>
            <p:cNvPr id="10" name="object 10">
              <a:extLst>
                <a:ext uri="{FF2B5EF4-FFF2-40B4-BE49-F238E27FC236}">
                  <a16:creationId xmlns:a16="http://schemas.microsoft.com/office/drawing/2014/main" id="{CDC6F967-2561-EBBE-FDF0-EDCB9A25EB66}"/>
                </a:ext>
              </a:extLst>
            </p:cNvPr>
            <p:cNvSpPr/>
            <p:nvPr/>
          </p:nvSpPr>
          <p:spPr>
            <a:xfrm>
              <a:off x="304800" y="5715000"/>
              <a:ext cx="838200" cy="381000"/>
            </a:xfrm>
            <a:custGeom>
              <a:avLst/>
              <a:gdLst/>
              <a:ahLst/>
              <a:cxnLst/>
              <a:rect l="l" t="t" r="r" b="b"/>
              <a:pathLst>
                <a:path w="838200" h="381000">
                  <a:moveTo>
                    <a:pt x="0" y="145529"/>
                  </a:moveTo>
                  <a:lnTo>
                    <a:pt x="320167" y="145529"/>
                  </a:lnTo>
                  <a:lnTo>
                    <a:pt x="419100" y="0"/>
                  </a:lnTo>
                  <a:lnTo>
                    <a:pt x="518033" y="145529"/>
                  </a:lnTo>
                  <a:lnTo>
                    <a:pt x="838200" y="145529"/>
                  </a:lnTo>
                  <a:lnTo>
                    <a:pt x="579183" y="235470"/>
                  </a:lnTo>
                  <a:lnTo>
                    <a:pt x="678116" y="381000"/>
                  </a:lnTo>
                  <a:lnTo>
                    <a:pt x="419100" y="291058"/>
                  </a:lnTo>
                  <a:lnTo>
                    <a:pt x="160083" y="381000"/>
                  </a:lnTo>
                  <a:lnTo>
                    <a:pt x="259016" y="235470"/>
                  </a:lnTo>
                  <a:lnTo>
                    <a:pt x="0" y="145529"/>
                  </a:lnTo>
                  <a:close/>
                </a:path>
              </a:pathLst>
            </a:custGeom>
            <a:ln w="57150">
              <a:solidFill>
                <a:srgbClr val="FF0000"/>
              </a:solidFill>
            </a:ln>
          </p:spPr>
          <p:txBody>
            <a:bodyPr wrap="square" lIns="0" tIns="0" rIns="0" bIns="0" rtlCol="0"/>
            <a:lstStyle/>
            <a:p>
              <a:endParaRPr/>
            </a:p>
          </p:txBody>
        </p:sp>
      </p:grpSp>
    </p:spTree>
    <p:extLst>
      <p:ext uri="{BB962C8B-B14F-4D97-AF65-F5344CB8AC3E}">
        <p14:creationId xmlns:p14="http://schemas.microsoft.com/office/powerpoint/2010/main" val="1566635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4490720"/>
            <a:chOff x="0" y="0"/>
            <a:chExt cx="9144000" cy="4490720"/>
          </a:xfrm>
        </p:grpSpPr>
        <p:pic>
          <p:nvPicPr>
            <p:cNvPr id="3" name="object 3"/>
            <p:cNvPicPr/>
            <p:nvPr/>
          </p:nvPicPr>
          <p:blipFill>
            <a:blip r:embed="rId2" cstate="print"/>
            <a:stretch>
              <a:fillRect/>
            </a:stretch>
          </p:blipFill>
          <p:spPr>
            <a:xfrm>
              <a:off x="1504077" y="1098041"/>
              <a:ext cx="5754845" cy="3392424"/>
            </a:xfrm>
            <a:prstGeom prst="rect">
              <a:avLst/>
            </a:prstGeom>
          </p:spPr>
        </p:pic>
        <p:pic>
          <p:nvPicPr>
            <p:cNvPr id="4" name="object 4"/>
            <p:cNvPicPr/>
            <p:nvPr/>
          </p:nvPicPr>
          <p:blipFill>
            <a:blip r:embed="rId3" cstate="print"/>
            <a:stretch>
              <a:fillRect/>
            </a:stretch>
          </p:blipFill>
          <p:spPr>
            <a:xfrm>
              <a:off x="2286000" y="1828800"/>
              <a:ext cx="4191000" cy="1828800"/>
            </a:xfrm>
            <a:prstGeom prst="rect">
              <a:avLst/>
            </a:prstGeom>
          </p:spPr>
        </p:pic>
        <p:pic>
          <p:nvPicPr>
            <p:cNvPr id="5" name="object 5"/>
            <p:cNvPicPr/>
            <p:nvPr/>
          </p:nvPicPr>
          <p:blipFill>
            <a:blip r:embed="rId4" cstate="print"/>
            <a:stretch>
              <a:fillRect/>
            </a:stretch>
          </p:blipFill>
          <p:spPr>
            <a:xfrm>
              <a:off x="0" y="0"/>
              <a:ext cx="9144000" cy="1752600"/>
            </a:xfrm>
            <a:prstGeom prst="rect">
              <a:avLst/>
            </a:prstGeom>
          </p:spPr>
        </p:pic>
      </p:grpSp>
      <p:sp>
        <p:nvSpPr>
          <p:cNvPr id="6" name="object 6"/>
          <p:cNvSpPr txBox="1">
            <a:spLocks noGrp="1"/>
          </p:cNvSpPr>
          <p:nvPr>
            <p:ph type="title"/>
          </p:nvPr>
        </p:nvSpPr>
        <p:spPr>
          <a:prstGeom prst="rect">
            <a:avLst/>
          </a:prstGeom>
        </p:spPr>
        <p:txBody>
          <a:bodyPr vert="horz" wrap="square" lIns="0" tIns="283209" rIns="0" bIns="0" rtlCol="0">
            <a:spAutoFit/>
          </a:bodyPr>
          <a:lstStyle/>
          <a:p>
            <a:pPr marL="904240" marR="5080" indent="503555">
              <a:lnSpc>
                <a:spcPct val="100000"/>
              </a:lnSpc>
              <a:spcBef>
                <a:spcPts val="100"/>
              </a:spcBef>
            </a:pPr>
            <a:r>
              <a:rPr sz="5400" u="sng" spc="55" dirty="0">
                <a:solidFill>
                  <a:srgbClr val="622422"/>
                </a:solidFill>
                <a:uFill>
                  <a:solidFill>
                    <a:srgbClr val="622422"/>
                  </a:solidFill>
                </a:uFill>
                <a:latin typeface="Arial"/>
                <a:cs typeface="Arial"/>
              </a:rPr>
              <a:t>COMMON</a:t>
            </a:r>
            <a:r>
              <a:rPr sz="5400" u="sng" spc="-170" dirty="0">
                <a:solidFill>
                  <a:srgbClr val="622422"/>
                </a:solidFill>
                <a:uFill>
                  <a:solidFill>
                    <a:srgbClr val="622422"/>
                  </a:solidFill>
                </a:uFill>
                <a:latin typeface="Arial"/>
                <a:cs typeface="Arial"/>
              </a:rPr>
              <a:t> </a:t>
            </a:r>
            <a:r>
              <a:rPr sz="5400" u="sng" spc="-10" dirty="0">
                <a:solidFill>
                  <a:srgbClr val="622422"/>
                </a:solidFill>
                <a:uFill>
                  <a:solidFill>
                    <a:srgbClr val="622422"/>
                  </a:solidFill>
                </a:uFill>
                <a:latin typeface="Arial"/>
                <a:cs typeface="Arial"/>
              </a:rPr>
              <a:t>SOCIAL</a:t>
            </a:r>
            <a:r>
              <a:rPr sz="5400" spc="-10" dirty="0">
                <a:solidFill>
                  <a:srgbClr val="622422"/>
                </a:solidFill>
                <a:latin typeface="Arial"/>
                <a:cs typeface="Arial"/>
              </a:rPr>
              <a:t> </a:t>
            </a:r>
            <a:r>
              <a:rPr sz="5400" u="sng" spc="75" dirty="0">
                <a:solidFill>
                  <a:srgbClr val="622422"/>
                </a:solidFill>
                <a:uFill>
                  <a:solidFill>
                    <a:srgbClr val="622422"/>
                  </a:solidFill>
                </a:uFill>
                <a:latin typeface="Arial"/>
                <a:cs typeface="Arial"/>
              </a:rPr>
              <a:t>NETWORKING</a:t>
            </a:r>
            <a:r>
              <a:rPr sz="5400" u="sng" spc="-150" dirty="0">
                <a:solidFill>
                  <a:srgbClr val="622422"/>
                </a:solidFill>
                <a:uFill>
                  <a:solidFill>
                    <a:srgbClr val="622422"/>
                  </a:solidFill>
                </a:uFill>
                <a:latin typeface="Arial"/>
                <a:cs typeface="Arial"/>
              </a:rPr>
              <a:t> </a:t>
            </a:r>
            <a:r>
              <a:rPr sz="5400" u="sng" spc="-10" dirty="0">
                <a:solidFill>
                  <a:srgbClr val="622422"/>
                </a:solidFill>
                <a:uFill>
                  <a:solidFill>
                    <a:srgbClr val="622422"/>
                  </a:solidFill>
                </a:uFill>
                <a:latin typeface="Arial"/>
                <a:cs typeface="Arial"/>
              </a:rPr>
              <a:t>SITES</a:t>
            </a:r>
            <a:endParaRPr sz="5400">
              <a:latin typeface="Arial"/>
              <a:cs typeface="Arial"/>
            </a:endParaRPr>
          </a:p>
        </p:txBody>
      </p:sp>
      <p:sp>
        <p:nvSpPr>
          <p:cNvPr id="7" name="object 7"/>
          <p:cNvSpPr txBox="1"/>
          <p:nvPr/>
        </p:nvSpPr>
        <p:spPr>
          <a:xfrm>
            <a:off x="497840" y="3561841"/>
            <a:ext cx="8449945" cy="3098800"/>
          </a:xfrm>
          <a:prstGeom prst="rect">
            <a:avLst/>
          </a:prstGeom>
        </p:spPr>
        <p:txBody>
          <a:bodyPr vert="horz" wrap="square" lIns="0" tIns="12700" rIns="0" bIns="0" rtlCol="0">
            <a:spAutoFit/>
          </a:bodyPr>
          <a:lstStyle/>
          <a:p>
            <a:pPr marL="12700" marR="5080" indent="571500">
              <a:lnSpc>
                <a:spcPct val="100000"/>
              </a:lnSpc>
              <a:spcBef>
                <a:spcPts val="100"/>
              </a:spcBef>
            </a:pPr>
            <a:r>
              <a:rPr sz="2800" dirty="0">
                <a:solidFill>
                  <a:srgbClr val="001F5F"/>
                </a:solidFill>
                <a:latin typeface="Calibri"/>
                <a:cs typeface="Calibri"/>
              </a:rPr>
              <a:t>A</a:t>
            </a:r>
            <a:r>
              <a:rPr sz="2800" spc="-40" dirty="0">
                <a:solidFill>
                  <a:srgbClr val="001F5F"/>
                </a:solidFill>
                <a:latin typeface="Calibri"/>
                <a:cs typeface="Calibri"/>
              </a:rPr>
              <a:t> </a:t>
            </a:r>
            <a:r>
              <a:rPr sz="2800" b="1" dirty="0">
                <a:solidFill>
                  <a:srgbClr val="001F5F"/>
                </a:solidFill>
                <a:latin typeface="Calibri"/>
                <a:cs typeface="Calibri"/>
              </a:rPr>
              <a:t>social</a:t>
            </a:r>
            <a:r>
              <a:rPr sz="2800" b="1" spc="-40" dirty="0">
                <a:solidFill>
                  <a:srgbClr val="001F5F"/>
                </a:solidFill>
                <a:latin typeface="Calibri"/>
                <a:cs typeface="Calibri"/>
              </a:rPr>
              <a:t> </a:t>
            </a:r>
            <a:r>
              <a:rPr sz="2800" b="1" dirty="0">
                <a:solidFill>
                  <a:srgbClr val="001F5F"/>
                </a:solidFill>
                <a:latin typeface="Calibri"/>
                <a:cs typeface="Calibri"/>
              </a:rPr>
              <a:t>networking</a:t>
            </a:r>
            <a:r>
              <a:rPr sz="2800" b="1" spc="-45" dirty="0">
                <a:solidFill>
                  <a:srgbClr val="001F5F"/>
                </a:solidFill>
                <a:latin typeface="Calibri"/>
                <a:cs typeface="Calibri"/>
              </a:rPr>
              <a:t> </a:t>
            </a:r>
            <a:r>
              <a:rPr sz="2800" b="1" dirty="0">
                <a:solidFill>
                  <a:srgbClr val="001F5F"/>
                </a:solidFill>
                <a:latin typeface="Calibri"/>
                <a:cs typeface="Calibri"/>
              </a:rPr>
              <a:t>service</a:t>
            </a:r>
            <a:r>
              <a:rPr sz="2800" b="1" spc="-20" dirty="0">
                <a:solidFill>
                  <a:srgbClr val="001F5F"/>
                </a:solidFill>
                <a:latin typeface="Calibri"/>
                <a:cs typeface="Calibri"/>
              </a:rPr>
              <a:t> </a:t>
            </a:r>
            <a:r>
              <a:rPr sz="2800" dirty="0">
                <a:solidFill>
                  <a:srgbClr val="001F5F"/>
                </a:solidFill>
                <a:latin typeface="Calibri"/>
                <a:cs typeface="Calibri"/>
              </a:rPr>
              <a:t>(also</a:t>
            </a:r>
            <a:r>
              <a:rPr sz="2800" spc="-40" dirty="0">
                <a:solidFill>
                  <a:srgbClr val="001F5F"/>
                </a:solidFill>
                <a:latin typeface="Calibri"/>
                <a:cs typeface="Calibri"/>
              </a:rPr>
              <a:t> </a:t>
            </a:r>
            <a:r>
              <a:rPr sz="2800" b="1" dirty="0">
                <a:solidFill>
                  <a:srgbClr val="001F5F"/>
                </a:solidFill>
                <a:latin typeface="Calibri"/>
                <a:cs typeface="Calibri"/>
              </a:rPr>
              <a:t>social</a:t>
            </a:r>
            <a:r>
              <a:rPr sz="2800" b="1" spc="-40" dirty="0">
                <a:solidFill>
                  <a:srgbClr val="001F5F"/>
                </a:solidFill>
                <a:latin typeface="Calibri"/>
                <a:cs typeface="Calibri"/>
              </a:rPr>
              <a:t> </a:t>
            </a:r>
            <a:r>
              <a:rPr sz="2800" b="1" spc="-10" dirty="0">
                <a:solidFill>
                  <a:srgbClr val="001F5F"/>
                </a:solidFill>
                <a:latin typeface="Calibri"/>
                <a:cs typeface="Calibri"/>
              </a:rPr>
              <a:t>networking </a:t>
            </a:r>
            <a:r>
              <a:rPr sz="2800" b="1" dirty="0">
                <a:solidFill>
                  <a:srgbClr val="001F5F"/>
                </a:solidFill>
                <a:latin typeface="Calibri"/>
                <a:cs typeface="Calibri"/>
              </a:rPr>
              <a:t>site</a:t>
            </a:r>
            <a:r>
              <a:rPr sz="2800" dirty="0">
                <a:solidFill>
                  <a:srgbClr val="001F5F"/>
                </a:solidFill>
                <a:latin typeface="Calibri"/>
                <a:cs typeface="Calibri"/>
              </a:rPr>
              <a:t>,</a:t>
            </a:r>
            <a:r>
              <a:rPr sz="2800" spc="-25" dirty="0">
                <a:solidFill>
                  <a:srgbClr val="001F5F"/>
                </a:solidFill>
                <a:latin typeface="Calibri"/>
                <a:cs typeface="Calibri"/>
              </a:rPr>
              <a:t> </a:t>
            </a:r>
            <a:r>
              <a:rPr sz="2800" dirty="0">
                <a:solidFill>
                  <a:srgbClr val="001F5F"/>
                </a:solidFill>
                <a:latin typeface="Calibri"/>
                <a:cs typeface="Calibri"/>
              </a:rPr>
              <a:t>or</a:t>
            </a:r>
            <a:r>
              <a:rPr sz="2800" spc="-20" dirty="0">
                <a:solidFill>
                  <a:srgbClr val="001F5F"/>
                </a:solidFill>
                <a:latin typeface="Calibri"/>
                <a:cs typeface="Calibri"/>
              </a:rPr>
              <a:t> </a:t>
            </a:r>
            <a:r>
              <a:rPr sz="2800" b="1" dirty="0">
                <a:solidFill>
                  <a:srgbClr val="001F5F"/>
                </a:solidFill>
                <a:latin typeface="Calibri"/>
                <a:cs typeface="Calibri"/>
              </a:rPr>
              <a:t>SNS</a:t>
            </a:r>
            <a:r>
              <a:rPr sz="2800" b="1" spc="-20" dirty="0">
                <a:solidFill>
                  <a:srgbClr val="001F5F"/>
                </a:solidFill>
                <a:latin typeface="Calibri"/>
                <a:cs typeface="Calibri"/>
              </a:rPr>
              <a:t> </a:t>
            </a:r>
            <a:r>
              <a:rPr sz="2800" dirty="0">
                <a:solidFill>
                  <a:srgbClr val="001F5F"/>
                </a:solidFill>
                <a:latin typeface="Calibri"/>
                <a:cs typeface="Calibri"/>
              </a:rPr>
              <a:t>or</a:t>
            </a:r>
            <a:r>
              <a:rPr sz="2800" spc="-25" dirty="0">
                <a:solidFill>
                  <a:srgbClr val="001F5F"/>
                </a:solidFill>
                <a:latin typeface="Calibri"/>
                <a:cs typeface="Calibri"/>
              </a:rPr>
              <a:t> </a:t>
            </a:r>
            <a:r>
              <a:rPr sz="2800" b="1" dirty="0">
                <a:solidFill>
                  <a:srgbClr val="001F5F"/>
                </a:solidFill>
                <a:latin typeface="Calibri"/>
                <a:cs typeface="Calibri"/>
              </a:rPr>
              <a:t>social</a:t>
            </a:r>
            <a:r>
              <a:rPr sz="2800" b="1" spc="-25" dirty="0">
                <a:solidFill>
                  <a:srgbClr val="001F5F"/>
                </a:solidFill>
                <a:latin typeface="Calibri"/>
                <a:cs typeface="Calibri"/>
              </a:rPr>
              <a:t> </a:t>
            </a:r>
            <a:r>
              <a:rPr sz="2800" b="1" dirty="0">
                <a:solidFill>
                  <a:srgbClr val="001F5F"/>
                </a:solidFill>
                <a:latin typeface="Calibri"/>
                <a:cs typeface="Calibri"/>
              </a:rPr>
              <a:t>media</a:t>
            </a:r>
            <a:r>
              <a:rPr sz="2800" dirty="0">
                <a:solidFill>
                  <a:srgbClr val="001F5F"/>
                </a:solidFill>
                <a:latin typeface="Calibri"/>
                <a:cs typeface="Calibri"/>
              </a:rPr>
              <a:t>)</a:t>
            </a:r>
            <a:r>
              <a:rPr sz="2800" spc="-30" dirty="0">
                <a:solidFill>
                  <a:srgbClr val="001F5F"/>
                </a:solidFill>
                <a:latin typeface="Calibri"/>
                <a:cs typeface="Calibri"/>
              </a:rPr>
              <a:t> </a:t>
            </a:r>
            <a:r>
              <a:rPr sz="2800" dirty="0">
                <a:solidFill>
                  <a:srgbClr val="001F5F"/>
                </a:solidFill>
                <a:latin typeface="Calibri"/>
                <a:cs typeface="Calibri"/>
              </a:rPr>
              <a:t>is</a:t>
            </a:r>
            <a:r>
              <a:rPr sz="2800" spc="-30" dirty="0">
                <a:solidFill>
                  <a:srgbClr val="001F5F"/>
                </a:solidFill>
                <a:latin typeface="Calibri"/>
                <a:cs typeface="Calibri"/>
              </a:rPr>
              <a:t> </a:t>
            </a:r>
            <a:r>
              <a:rPr sz="2800" dirty="0">
                <a:solidFill>
                  <a:srgbClr val="001F5F"/>
                </a:solidFill>
                <a:latin typeface="Calibri"/>
                <a:cs typeface="Calibri"/>
              </a:rPr>
              <a:t>an</a:t>
            </a:r>
            <a:r>
              <a:rPr sz="2800" spc="-25" dirty="0">
                <a:solidFill>
                  <a:srgbClr val="001F5F"/>
                </a:solidFill>
                <a:latin typeface="Calibri"/>
                <a:cs typeface="Calibri"/>
              </a:rPr>
              <a:t> </a:t>
            </a:r>
            <a:r>
              <a:rPr sz="2800" dirty="0">
                <a:solidFill>
                  <a:srgbClr val="001F5F"/>
                </a:solidFill>
                <a:latin typeface="Calibri"/>
                <a:cs typeface="Calibri"/>
              </a:rPr>
              <a:t>online</a:t>
            </a:r>
            <a:r>
              <a:rPr sz="2800" spc="-35" dirty="0">
                <a:solidFill>
                  <a:srgbClr val="001F5F"/>
                </a:solidFill>
                <a:latin typeface="Calibri"/>
                <a:cs typeface="Calibri"/>
              </a:rPr>
              <a:t> </a:t>
            </a:r>
            <a:r>
              <a:rPr sz="2800" dirty="0">
                <a:solidFill>
                  <a:srgbClr val="001F5F"/>
                </a:solidFill>
                <a:latin typeface="Calibri"/>
                <a:cs typeface="Calibri"/>
              </a:rPr>
              <a:t>platform</a:t>
            </a:r>
            <a:r>
              <a:rPr sz="2800" spc="-45" dirty="0">
                <a:solidFill>
                  <a:srgbClr val="001F5F"/>
                </a:solidFill>
                <a:latin typeface="Calibri"/>
                <a:cs typeface="Calibri"/>
              </a:rPr>
              <a:t> </a:t>
            </a:r>
            <a:r>
              <a:rPr sz="2800" spc="-10" dirty="0">
                <a:solidFill>
                  <a:srgbClr val="001F5F"/>
                </a:solidFill>
                <a:latin typeface="Calibri"/>
                <a:cs typeface="Calibri"/>
              </a:rPr>
              <a:t>which </a:t>
            </a:r>
            <a:r>
              <a:rPr sz="2800" dirty="0">
                <a:solidFill>
                  <a:srgbClr val="001F5F"/>
                </a:solidFill>
                <a:latin typeface="Calibri"/>
                <a:cs typeface="Calibri"/>
              </a:rPr>
              <a:t>people</a:t>
            </a:r>
            <a:r>
              <a:rPr sz="2800" spc="-40" dirty="0">
                <a:solidFill>
                  <a:srgbClr val="001F5F"/>
                </a:solidFill>
                <a:latin typeface="Calibri"/>
                <a:cs typeface="Calibri"/>
              </a:rPr>
              <a:t> </a:t>
            </a:r>
            <a:r>
              <a:rPr sz="2800" dirty="0">
                <a:solidFill>
                  <a:srgbClr val="001F5F"/>
                </a:solidFill>
                <a:latin typeface="Calibri"/>
                <a:cs typeface="Calibri"/>
              </a:rPr>
              <a:t>use</a:t>
            </a:r>
            <a:r>
              <a:rPr sz="2800" spc="-35" dirty="0">
                <a:solidFill>
                  <a:srgbClr val="001F5F"/>
                </a:solidFill>
                <a:latin typeface="Calibri"/>
                <a:cs typeface="Calibri"/>
              </a:rPr>
              <a:t> </a:t>
            </a:r>
            <a:r>
              <a:rPr sz="2800" dirty="0">
                <a:solidFill>
                  <a:srgbClr val="001F5F"/>
                </a:solidFill>
                <a:latin typeface="Calibri"/>
                <a:cs typeface="Calibri"/>
              </a:rPr>
              <a:t>to</a:t>
            </a:r>
            <a:r>
              <a:rPr sz="2800" spc="-40" dirty="0">
                <a:solidFill>
                  <a:srgbClr val="001F5F"/>
                </a:solidFill>
                <a:latin typeface="Calibri"/>
                <a:cs typeface="Calibri"/>
              </a:rPr>
              <a:t> </a:t>
            </a:r>
            <a:r>
              <a:rPr sz="2800" dirty="0">
                <a:solidFill>
                  <a:srgbClr val="001F5F"/>
                </a:solidFill>
                <a:latin typeface="Calibri"/>
                <a:cs typeface="Calibri"/>
              </a:rPr>
              <a:t>build</a:t>
            </a:r>
            <a:r>
              <a:rPr sz="2800" spc="-35" dirty="0">
                <a:solidFill>
                  <a:srgbClr val="001F5F"/>
                </a:solidFill>
                <a:latin typeface="Calibri"/>
                <a:cs typeface="Calibri"/>
              </a:rPr>
              <a:t> </a:t>
            </a:r>
            <a:r>
              <a:rPr sz="2800" dirty="0">
                <a:solidFill>
                  <a:srgbClr val="001F5F"/>
                </a:solidFill>
                <a:latin typeface="Calibri"/>
                <a:cs typeface="Calibri"/>
              </a:rPr>
              <a:t>social</a:t>
            </a:r>
            <a:r>
              <a:rPr sz="2800" spc="-35" dirty="0">
                <a:solidFill>
                  <a:srgbClr val="001F5F"/>
                </a:solidFill>
                <a:latin typeface="Calibri"/>
                <a:cs typeface="Calibri"/>
              </a:rPr>
              <a:t> </a:t>
            </a:r>
            <a:r>
              <a:rPr sz="2800" dirty="0">
                <a:solidFill>
                  <a:srgbClr val="001F5F"/>
                </a:solidFill>
                <a:latin typeface="Calibri"/>
                <a:cs typeface="Calibri"/>
              </a:rPr>
              <a:t>networks</a:t>
            </a:r>
            <a:r>
              <a:rPr sz="2800" spc="-40" dirty="0">
                <a:solidFill>
                  <a:srgbClr val="001F5F"/>
                </a:solidFill>
                <a:latin typeface="Calibri"/>
                <a:cs typeface="Calibri"/>
              </a:rPr>
              <a:t> </a:t>
            </a:r>
            <a:r>
              <a:rPr sz="2800" dirty="0">
                <a:solidFill>
                  <a:srgbClr val="001F5F"/>
                </a:solidFill>
                <a:latin typeface="Calibri"/>
                <a:cs typeface="Calibri"/>
              </a:rPr>
              <a:t>or</a:t>
            </a:r>
            <a:r>
              <a:rPr sz="2800" spc="-40" dirty="0">
                <a:solidFill>
                  <a:srgbClr val="001F5F"/>
                </a:solidFill>
                <a:latin typeface="Calibri"/>
                <a:cs typeface="Calibri"/>
              </a:rPr>
              <a:t> </a:t>
            </a:r>
            <a:r>
              <a:rPr sz="2800" dirty="0">
                <a:solidFill>
                  <a:srgbClr val="001F5F"/>
                </a:solidFill>
                <a:latin typeface="Calibri"/>
                <a:cs typeface="Calibri"/>
              </a:rPr>
              <a:t>social</a:t>
            </a:r>
            <a:r>
              <a:rPr sz="2800" spc="-35" dirty="0">
                <a:solidFill>
                  <a:srgbClr val="001F5F"/>
                </a:solidFill>
                <a:latin typeface="Calibri"/>
                <a:cs typeface="Calibri"/>
              </a:rPr>
              <a:t> </a:t>
            </a:r>
            <a:r>
              <a:rPr sz="2800" dirty="0">
                <a:solidFill>
                  <a:srgbClr val="001F5F"/>
                </a:solidFill>
                <a:latin typeface="Calibri"/>
                <a:cs typeface="Calibri"/>
              </a:rPr>
              <a:t>relations</a:t>
            </a:r>
            <a:r>
              <a:rPr sz="2800" spc="-50" dirty="0">
                <a:solidFill>
                  <a:srgbClr val="001F5F"/>
                </a:solidFill>
                <a:latin typeface="Calibri"/>
                <a:cs typeface="Calibri"/>
              </a:rPr>
              <a:t> </a:t>
            </a:r>
            <a:r>
              <a:rPr sz="2800" spc="-20" dirty="0">
                <a:solidFill>
                  <a:srgbClr val="001F5F"/>
                </a:solidFill>
                <a:latin typeface="Calibri"/>
                <a:cs typeface="Calibri"/>
              </a:rPr>
              <a:t>with </a:t>
            </a:r>
            <a:r>
              <a:rPr sz="2800" dirty="0">
                <a:solidFill>
                  <a:srgbClr val="001F5F"/>
                </a:solidFill>
                <a:latin typeface="Calibri"/>
                <a:cs typeface="Calibri"/>
              </a:rPr>
              <a:t>other</a:t>
            </a:r>
            <a:r>
              <a:rPr sz="2800" spc="-20" dirty="0">
                <a:solidFill>
                  <a:srgbClr val="001F5F"/>
                </a:solidFill>
                <a:latin typeface="Calibri"/>
                <a:cs typeface="Calibri"/>
              </a:rPr>
              <a:t> </a:t>
            </a:r>
            <a:r>
              <a:rPr sz="2800" dirty="0">
                <a:solidFill>
                  <a:srgbClr val="001F5F"/>
                </a:solidFill>
                <a:latin typeface="Calibri"/>
                <a:cs typeface="Calibri"/>
              </a:rPr>
              <a:t>people</a:t>
            </a:r>
            <a:r>
              <a:rPr sz="2800" spc="-30" dirty="0">
                <a:solidFill>
                  <a:srgbClr val="001F5F"/>
                </a:solidFill>
                <a:latin typeface="Calibri"/>
                <a:cs typeface="Calibri"/>
              </a:rPr>
              <a:t> </a:t>
            </a:r>
            <a:r>
              <a:rPr sz="2800" dirty="0">
                <a:solidFill>
                  <a:srgbClr val="001F5F"/>
                </a:solidFill>
                <a:latin typeface="Calibri"/>
                <a:cs typeface="Calibri"/>
              </a:rPr>
              <a:t>who</a:t>
            </a:r>
            <a:r>
              <a:rPr sz="2800" spc="-25" dirty="0">
                <a:solidFill>
                  <a:srgbClr val="001F5F"/>
                </a:solidFill>
                <a:latin typeface="Calibri"/>
                <a:cs typeface="Calibri"/>
              </a:rPr>
              <a:t> </a:t>
            </a:r>
            <a:r>
              <a:rPr sz="2800" dirty="0">
                <a:solidFill>
                  <a:srgbClr val="001F5F"/>
                </a:solidFill>
                <a:latin typeface="Calibri"/>
                <a:cs typeface="Calibri"/>
              </a:rPr>
              <a:t>share</a:t>
            </a:r>
            <a:r>
              <a:rPr sz="2800" spc="-20" dirty="0">
                <a:solidFill>
                  <a:srgbClr val="001F5F"/>
                </a:solidFill>
                <a:latin typeface="Calibri"/>
                <a:cs typeface="Calibri"/>
              </a:rPr>
              <a:t> </a:t>
            </a:r>
            <a:r>
              <a:rPr sz="2800" dirty="0">
                <a:solidFill>
                  <a:srgbClr val="001F5F"/>
                </a:solidFill>
                <a:latin typeface="Calibri"/>
                <a:cs typeface="Calibri"/>
              </a:rPr>
              <a:t>similar</a:t>
            </a:r>
            <a:r>
              <a:rPr sz="2800" spc="-40" dirty="0">
                <a:solidFill>
                  <a:srgbClr val="001F5F"/>
                </a:solidFill>
                <a:latin typeface="Calibri"/>
                <a:cs typeface="Calibri"/>
              </a:rPr>
              <a:t> </a:t>
            </a:r>
            <a:r>
              <a:rPr sz="2800" dirty="0">
                <a:solidFill>
                  <a:srgbClr val="001F5F"/>
                </a:solidFill>
                <a:latin typeface="Calibri"/>
                <a:cs typeface="Calibri"/>
              </a:rPr>
              <a:t>personal</a:t>
            </a:r>
            <a:r>
              <a:rPr sz="2800" spc="-20" dirty="0">
                <a:solidFill>
                  <a:srgbClr val="001F5F"/>
                </a:solidFill>
                <a:latin typeface="Calibri"/>
                <a:cs typeface="Calibri"/>
              </a:rPr>
              <a:t> </a:t>
            </a:r>
            <a:r>
              <a:rPr sz="2800" dirty="0">
                <a:solidFill>
                  <a:srgbClr val="001F5F"/>
                </a:solidFill>
                <a:latin typeface="Calibri"/>
                <a:cs typeface="Calibri"/>
              </a:rPr>
              <a:t>or</a:t>
            </a:r>
            <a:r>
              <a:rPr sz="2800" spc="-20" dirty="0">
                <a:solidFill>
                  <a:srgbClr val="001F5F"/>
                </a:solidFill>
                <a:latin typeface="Calibri"/>
                <a:cs typeface="Calibri"/>
              </a:rPr>
              <a:t> </a:t>
            </a:r>
            <a:r>
              <a:rPr sz="2800" spc="-10" dirty="0">
                <a:solidFill>
                  <a:srgbClr val="001F5F"/>
                </a:solidFill>
                <a:latin typeface="Calibri"/>
                <a:cs typeface="Calibri"/>
              </a:rPr>
              <a:t>career interests,</a:t>
            </a:r>
            <a:r>
              <a:rPr sz="2800" spc="-70" dirty="0">
                <a:solidFill>
                  <a:srgbClr val="001F5F"/>
                </a:solidFill>
                <a:latin typeface="Calibri"/>
                <a:cs typeface="Calibri"/>
              </a:rPr>
              <a:t> </a:t>
            </a:r>
            <a:r>
              <a:rPr sz="2800" dirty="0">
                <a:solidFill>
                  <a:srgbClr val="001F5F"/>
                </a:solidFill>
                <a:latin typeface="Calibri"/>
                <a:cs typeface="Calibri"/>
              </a:rPr>
              <a:t>activities,</a:t>
            </a:r>
            <a:r>
              <a:rPr sz="2800" spc="-85" dirty="0">
                <a:solidFill>
                  <a:srgbClr val="001F5F"/>
                </a:solidFill>
                <a:latin typeface="Calibri"/>
                <a:cs typeface="Calibri"/>
              </a:rPr>
              <a:t> </a:t>
            </a:r>
            <a:r>
              <a:rPr sz="2800" dirty="0">
                <a:solidFill>
                  <a:srgbClr val="001F5F"/>
                </a:solidFill>
                <a:latin typeface="Calibri"/>
                <a:cs typeface="Calibri"/>
              </a:rPr>
              <a:t>backgrounds</a:t>
            </a:r>
            <a:r>
              <a:rPr sz="2800" spc="-55" dirty="0">
                <a:solidFill>
                  <a:srgbClr val="001F5F"/>
                </a:solidFill>
                <a:latin typeface="Calibri"/>
                <a:cs typeface="Calibri"/>
              </a:rPr>
              <a:t> </a:t>
            </a:r>
            <a:r>
              <a:rPr sz="2800" dirty="0">
                <a:solidFill>
                  <a:srgbClr val="001F5F"/>
                </a:solidFill>
                <a:latin typeface="Calibri"/>
                <a:cs typeface="Calibri"/>
              </a:rPr>
              <a:t>or</a:t>
            </a:r>
            <a:r>
              <a:rPr sz="2800" spc="-70" dirty="0">
                <a:solidFill>
                  <a:srgbClr val="001F5F"/>
                </a:solidFill>
                <a:latin typeface="Calibri"/>
                <a:cs typeface="Calibri"/>
              </a:rPr>
              <a:t> </a:t>
            </a:r>
            <a:r>
              <a:rPr sz="2800" spc="-10" dirty="0">
                <a:solidFill>
                  <a:srgbClr val="001F5F"/>
                </a:solidFill>
                <a:latin typeface="Calibri"/>
                <a:cs typeface="Calibri"/>
              </a:rPr>
              <a:t>real-</a:t>
            </a:r>
            <a:r>
              <a:rPr sz="2800" dirty="0">
                <a:solidFill>
                  <a:srgbClr val="001F5F"/>
                </a:solidFill>
                <a:latin typeface="Calibri"/>
                <a:cs typeface="Calibri"/>
              </a:rPr>
              <a:t>life</a:t>
            </a:r>
            <a:r>
              <a:rPr sz="2800" spc="-90" dirty="0">
                <a:solidFill>
                  <a:srgbClr val="001F5F"/>
                </a:solidFill>
                <a:latin typeface="Calibri"/>
                <a:cs typeface="Calibri"/>
              </a:rPr>
              <a:t> </a:t>
            </a:r>
            <a:r>
              <a:rPr sz="2800" spc="-10" dirty="0">
                <a:solidFill>
                  <a:srgbClr val="001F5F"/>
                </a:solidFill>
                <a:latin typeface="Calibri"/>
                <a:cs typeface="Calibri"/>
              </a:rPr>
              <a:t>connections.</a:t>
            </a:r>
            <a:endParaRPr sz="2800">
              <a:latin typeface="Calibri"/>
              <a:cs typeface="Calibri"/>
            </a:endParaRPr>
          </a:p>
          <a:p>
            <a:pPr marL="12700" marR="766445" indent="571500">
              <a:lnSpc>
                <a:spcPct val="100000"/>
              </a:lnSpc>
              <a:spcBef>
                <a:spcPts val="675"/>
              </a:spcBef>
            </a:pPr>
            <a:r>
              <a:rPr sz="2800" dirty="0">
                <a:solidFill>
                  <a:srgbClr val="001F5F"/>
                </a:solidFill>
                <a:latin typeface="Calibri"/>
                <a:cs typeface="Calibri"/>
              </a:rPr>
              <a:t>People</a:t>
            </a:r>
            <a:r>
              <a:rPr sz="2800" spc="-45" dirty="0">
                <a:solidFill>
                  <a:srgbClr val="001F5F"/>
                </a:solidFill>
                <a:latin typeface="Calibri"/>
                <a:cs typeface="Calibri"/>
              </a:rPr>
              <a:t> </a:t>
            </a:r>
            <a:r>
              <a:rPr sz="2800" dirty="0">
                <a:solidFill>
                  <a:srgbClr val="001F5F"/>
                </a:solidFill>
                <a:latin typeface="Calibri"/>
                <a:cs typeface="Calibri"/>
              </a:rPr>
              <a:t>who</a:t>
            </a:r>
            <a:r>
              <a:rPr sz="2800" spc="-40" dirty="0">
                <a:solidFill>
                  <a:srgbClr val="001F5F"/>
                </a:solidFill>
                <a:latin typeface="Calibri"/>
                <a:cs typeface="Calibri"/>
              </a:rPr>
              <a:t> </a:t>
            </a:r>
            <a:r>
              <a:rPr sz="2800" dirty="0">
                <a:solidFill>
                  <a:srgbClr val="001F5F"/>
                </a:solidFill>
                <a:latin typeface="Calibri"/>
                <a:cs typeface="Calibri"/>
              </a:rPr>
              <a:t>have</a:t>
            </a:r>
            <a:r>
              <a:rPr sz="2800" spc="-35" dirty="0">
                <a:solidFill>
                  <a:srgbClr val="001F5F"/>
                </a:solidFill>
                <a:latin typeface="Calibri"/>
                <a:cs typeface="Calibri"/>
              </a:rPr>
              <a:t> </a:t>
            </a:r>
            <a:r>
              <a:rPr sz="2800" dirty="0">
                <a:solidFill>
                  <a:srgbClr val="001F5F"/>
                </a:solidFill>
                <a:latin typeface="Calibri"/>
                <a:cs typeface="Calibri"/>
              </a:rPr>
              <a:t>set</a:t>
            </a:r>
            <a:r>
              <a:rPr sz="2800" spc="-35" dirty="0">
                <a:solidFill>
                  <a:srgbClr val="001F5F"/>
                </a:solidFill>
                <a:latin typeface="Calibri"/>
                <a:cs typeface="Calibri"/>
              </a:rPr>
              <a:t> </a:t>
            </a:r>
            <a:r>
              <a:rPr sz="2800" dirty="0">
                <a:solidFill>
                  <a:srgbClr val="001F5F"/>
                </a:solidFill>
                <a:latin typeface="Calibri"/>
                <a:cs typeface="Calibri"/>
              </a:rPr>
              <a:t>up</a:t>
            </a:r>
            <a:r>
              <a:rPr sz="2800" spc="-25" dirty="0">
                <a:solidFill>
                  <a:srgbClr val="001F5F"/>
                </a:solidFill>
                <a:latin typeface="Calibri"/>
                <a:cs typeface="Calibri"/>
              </a:rPr>
              <a:t> </a:t>
            </a:r>
            <a:r>
              <a:rPr sz="2800" dirty="0">
                <a:solidFill>
                  <a:srgbClr val="001F5F"/>
                </a:solidFill>
                <a:latin typeface="Calibri"/>
                <a:cs typeface="Calibri"/>
              </a:rPr>
              <a:t>their</a:t>
            </a:r>
            <a:r>
              <a:rPr sz="2800" spc="-35" dirty="0">
                <a:solidFill>
                  <a:srgbClr val="001F5F"/>
                </a:solidFill>
                <a:latin typeface="Calibri"/>
                <a:cs typeface="Calibri"/>
              </a:rPr>
              <a:t> </a:t>
            </a:r>
            <a:r>
              <a:rPr sz="2800" dirty="0">
                <a:solidFill>
                  <a:srgbClr val="001F5F"/>
                </a:solidFill>
                <a:latin typeface="Calibri"/>
                <a:cs typeface="Calibri"/>
              </a:rPr>
              <a:t>profile</a:t>
            </a:r>
            <a:r>
              <a:rPr sz="2800" spc="-45" dirty="0">
                <a:solidFill>
                  <a:srgbClr val="001F5F"/>
                </a:solidFill>
                <a:latin typeface="Calibri"/>
                <a:cs typeface="Calibri"/>
              </a:rPr>
              <a:t> </a:t>
            </a:r>
            <a:r>
              <a:rPr sz="2800" dirty="0">
                <a:solidFill>
                  <a:srgbClr val="001F5F"/>
                </a:solidFill>
                <a:latin typeface="Calibri"/>
                <a:cs typeface="Calibri"/>
              </a:rPr>
              <a:t>on</a:t>
            </a:r>
            <a:r>
              <a:rPr sz="2800" spc="-40" dirty="0">
                <a:solidFill>
                  <a:srgbClr val="001F5F"/>
                </a:solidFill>
                <a:latin typeface="Calibri"/>
                <a:cs typeface="Calibri"/>
              </a:rPr>
              <a:t> </a:t>
            </a:r>
            <a:r>
              <a:rPr sz="2800" dirty="0">
                <a:solidFill>
                  <a:srgbClr val="001F5F"/>
                </a:solidFill>
                <a:latin typeface="Calibri"/>
                <a:cs typeface="Calibri"/>
              </a:rPr>
              <a:t>the</a:t>
            </a:r>
            <a:r>
              <a:rPr sz="2800" spc="-35" dirty="0">
                <a:solidFill>
                  <a:srgbClr val="001F5F"/>
                </a:solidFill>
                <a:latin typeface="Calibri"/>
                <a:cs typeface="Calibri"/>
              </a:rPr>
              <a:t> </a:t>
            </a:r>
            <a:r>
              <a:rPr sz="2800" spc="-20" dirty="0">
                <a:solidFill>
                  <a:srgbClr val="001F5F"/>
                </a:solidFill>
                <a:latin typeface="Calibri"/>
                <a:cs typeface="Calibri"/>
              </a:rPr>
              <a:t>same </a:t>
            </a:r>
            <a:r>
              <a:rPr sz="2800" dirty="0">
                <a:solidFill>
                  <a:srgbClr val="001F5F"/>
                </a:solidFill>
                <a:latin typeface="Calibri"/>
                <a:cs typeface="Calibri"/>
              </a:rPr>
              <a:t>platform</a:t>
            </a:r>
            <a:r>
              <a:rPr sz="2800" spc="-65" dirty="0">
                <a:solidFill>
                  <a:srgbClr val="001F5F"/>
                </a:solidFill>
                <a:latin typeface="Calibri"/>
                <a:cs typeface="Calibri"/>
              </a:rPr>
              <a:t> </a:t>
            </a:r>
            <a:r>
              <a:rPr sz="2800" dirty="0">
                <a:solidFill>
                  <a:srgbClr val="001F5F"/>
                </a:solidFill>
                <a:latin typeface="Calibri"/>
                <a:cs typeface="Calibri"/>
              </a:rPr>
              <a:t>are</a:t>
            </a:r>
            <a:r>
              <a:rPr sz="2800" spc="-60" dirty="0">
                <a:solidFill>
                  <a:srgbClr val="001F5F"/>
                </a:solidFill>
                <a:latin typeface="Calibri"/>
                <a:cs typeface="Calibri"/>
              </a:rPr>
              <a:t> </a:t>
            </a:r>
            <a:r>
              <a:rPr sz="2800" dirty="0">
                <a:solidFill>
                  <a:srgbClr val="001F5F"/>
                </a:solidFill>
                <a:latin typeface="Calibri"/>
                <a:cs typeface="Calibri"/>
              </a:rPr>
              <a:t>called</a:t>
            </a:r>
            <a:r>
              <a:rPr sz="2800" spc="-60" dirty="0">
                <a:solidFill>
                  <a:srgbClr val="001F5F"/>
                </a:solidFill>
                <a:latin typeface="Calibri"/>
                <a:cs typeface="Calibri"/>
              </a:rPr>
              <a:t> </a:t>
            </a:r>
            <a:r>
              <a:rPr sz="2800" dirty="0">
                <a:solidFill>
                  <a:srgbClr val="001F5F"/>
                </a:solidFill>
                <a:latin typeface="Calibri"/>
                <a:cs typeface="Calibri"/>
              </a:rPr>
              <a:t>as</a:t>
            </a:r>
            <a:r>
              <a:rPr sz="2800" spc="-35" dirty="0">
                <a:solidFill>
                  <a:srgbClr val="001F5F"/>
                </a:solidFill>
                <a:latin typeface="Calibri"/>
                <a:cs typeface="Calibri"/>
              </a:rPr>
              <a:t> </a:t>
            </a:r>
            <a:r>
              <a:rPr sz="2800" b="1" dirty="0">
                <a:solidFill>
                  <a:srgbClr val="001F5F"/>
                </a:solidFill>
                <a:latin typeface="Calibri"/>
                <a:cs typeface="Calibri"/>
              </a:rPr>
              <a:t>online</a:t>
            </a:r>
            <a:r>
              <a:rPr sz="2800" b="1" spc="-60" dirty="0">
                <a:solidFill>
                  <a:srgbClr val="001F5F"/>
                </a:solidFill>
                <a:latin typeface="Calibri"/>
                <a:cs typeface="Calibri"/>
              </a:rPr>
              <a:t> </a:t>
            </a:r>
            <a:r>
              <a:rPr sz="2800" b="1" spc="-10" dirty="0">
                <a:solidFill>
                  <a:srgbClr val="001F5F"/>
                </a:solidFill>
                <a:latin typeface="Calibri"/>
                <a:cs typeface="Calibri"/>
              </a:rPr>
              <a:t>friends.</a:t>
            </a:r>
            <a:endParaRPr sz="2800">
              <a:latin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28600" y="2027173"/>
            <a:ext cx="8686800" cy="4526280"/>
          </a:xfrm>
          <a:custGeom>
            <a:avLst/>
            <a:gdLst/>
            <a:ahLst/>
            <a:cxnLst/>
            <a:rect l="l" t="t" r="r" b="b"/>
            <a:pathLst>
              <a:path w="8686800" h="4526280">
                <a:moveTo>
                  <a:pt x="8686800" y="0"/>
                </a:moveTo>
                <a:lnTo>
                  <a:pt x="0" y="0"/>
                </a:lnTo>
                <a:lnTo>
                  <a:pt x="0" y="4526026"/>
                </a:lnTo>
                <a:lnTo>
                  <a:pt x="8686800" y="4526026"/>
                </a:lnTo>
                <a:lnTo>
                  <a:pt x="8686800" y="0"/>
                </a:lnTo>
                <a:close/>
              </a:path>
            </a:pathLst>
          </a:custGeom>
          <a:solidFill>
            <a:srgbClr val="C3D59B"/>
          </a:solidFill>
        </p:spPr>
        <p:txBody>
          <a:bodyPr wrap="square" lIns="0" tIns="0" rIns="0" bIns="0" rtlCol="0"/>
          <a:lstStyle/>
          <a:p>
            <a:endParaRPr/>
          </a:p>
        </p:txBody>
      </p:sp>
      <p:sp>
        <p:nvSpPr>
          <p:cNvPr id="3" name="object 3"/>
          <p:cNvSpPr txBox="1"/>
          <p:nvPr/>
        </p:nvSpPr>
        <p:spPr>
          <a:xfrm>
            <a:off x="650240" y="2034539"/>
            <a:ext cx="8065134" cy="4024629"/>
          </a:xfrm>
          <a:prstGeom prst="rect">
            <a:avLst/>
          </a:prstGeom>
        </p:spPr>
        <p:txBody>
          <a:bodyPr vert="horz" wrap="square" lIns="0" tIns="12065" rIns="0" bIns="0" rtlCol="0">
            <a:spAutoFit/>
          </a:bodyPr>
          <a:lstStyle/>
          <a:p>
            <a:pPr marL="12700" marR="5080" indent="571500">
              <a:lnSpc>
                <a:spcPct val="100000"/>
              </a:lnSpc>
              <a:spcBef>
                <a:spcPts val="95"/>
              </a:spcBef>
            </a:pPr>
            <a:r>
              <a:rPr sz="3200" b="1" dirty="0">
                <a:solidFill>
                  <a:srgbClr val="001F5F"/>
                </a:solidFill>
                <a:latin typeface="Calibri"/>
                <a:cs typeface="Calibri"/>
              </a:rPr>
              <a:t>Cyber</a:t>
            </a:r>
            <a:r>
              <a:rPr sz="3200" b="1" spc="-105" dirty="0">
                <a:solidFill>
                  <a:srgbClr val="001F5F"/>
                </a:solidFill>
                <a:latin typeface="Calibri"/>
                <a:cs typeface="Calibri"/>
              </a:rPr>
              <a:t> </a:t>
            </a:r>
            <a:r>
              <a:rPr sz="3200" b="1" dirty="0">
                <a:solidFill>
                  <a:srgbClr val="001F5F"/>
                </a:solidFill>
                <a:latin typeface="Calibri"/>
                <a:cs typeface="Calibri"/>
              </a:rPr>
              <a:t>Safety</a:t>
            </a:r>
            <a:r>
              <a:rPr sz="3200" b="1" spc="-95" dirty="0">
                <a:solidFill>
                  <a:srgbClr val="001F5F"/>
                </a:solidFill>
                <a:latin typeface="Calibri"/>
                <a:cs typeface="Calibri"/>
              </a:rPr>
              <a:t> </a:t>
            </a:r>
            <a:r>
              <a:rPr sz="3200" b="1" spc="-20" dirty="0">
                <a:solidFill>
                  <a:srgbClr val="001F5F"/>
                </a:solidFill>
                <a:latin typeface="Calibri"/>
                <a:cs typeface="Calibri"/>
              </a:rPr>
              <a:t>refers</a:t>
            </a:r>
            <a:r>
              <a:rPr sz="3200" b="1" spc="-90" dirty="0">
                <a:solidFill>
                  <a:srgbClr val="001F5F"/>
                </a:solidFill>
                <a:latin typeface="Calibri"/>
                <a:cs typeface="Calibri"/>
              </a:rPr>
              <a:t> </a:t>
            </a:r>
            <a:r>
              <a:rPr sz="3200" b="1" dirty="0">
                <a:solidFill>
                  <a:srgbClr val="001F5F"/>
                </a:solidFill>
                <a:latin typeface="Calibri"/>
                <a:cs typeface="Calibri"/>
              </a:rPr>
              <a:t>to</a:t>
            </a:r>
            <a:r>
              <a:rPr sz="3200" b="1" spc="-95" dirty="0">
                <a:solidFill>
                  <a:srgbClr val="001F5F"/>
                </a:solidFill>
                <a:latin typeface="Calibri"/>
                <a:cs typeface="Calibri"/>
              </a:rPr>
              <a:t> </a:t>
            </a:r>
            <a:r>
              <a:rPr sz="3200" b="1" dirty="0">
                <a:solidFill>
                  <a:srgbClr val="001F5F"/>
                </a:solidFill>
                <a:latin typeface="Calibri"/>
                <a:cs typeface="Calibri"/>
              </a:rPr>
              <a:t>the</a:t>
            </a:r>
            <a:r>
              <a:rPr sz="3200" b="1" spc="-100" dirty="0">
                <a:solidFill>
                  <a:srgbClr val="001F5F"/>
                </a:solidFill>
                <a:latin typeface="Calibri"/>
                <a:cs typeface="Calibri"/>
              </a:rPr>
              <a:t> </a:t>
            </a:r>
            <a:r>
              <a:rPr sz="3200" b="1" dirty="0">
                <a:solidFill>
                  <a:srgbClr val="001F5F"/>
                </a:solidFill>
                <a:latin typeface="Calibri"/>
                <a:cs typeface="Calibri"/>
              </a:rPr>
              <a:t>safe</a:t>
            </a:r>
            <a:r>
              <a:rPr sz="3200" b="1" spc="-100" dirty="0">
                <a:solidFill>
                  <a:srgbClr val="001F5F"/>
                </a:solidFill>
                <a:latin typeface="Calibri"/>
                <a:cs typeface="Calibri"/>
              </a:rPr>
              <a:t> </a:t>
            </a:r>
            <a:r>
              <a:rPr sz="3200" b="1" spc="-25" dirty="0">
                <a:solidFill>
                  <a:srgbClr val="001F5F"/>
                </a:solidFill>
                <a:latin typeface="Calibri"/>
                <a:cs typeface="Calibri"/>
              </a:rPr>
              <a:t>and </a:t>
            </a:r>
            <a:r>
              <a:rPr sz="3200" b="1" spc="-10" dirty="0">
                <a:solidFill>
                  <a:srgbClr val="001F5F"/>
                </a:solidFill>
                <a:latin typeface="Calibri"/>
                <a:cs typeface="Calibri"/>
              </a:rPr>
              <a:t>responsible</a:t>
            </a:r>
            <a:r>
              <a:rPr sz="3200" b="1" spc="-90" dirty="0">
                <a:solidFill>
                  <a:srgbClr val="001F5F"/>
                </a:solidFill>
                <a:latin typeface="Calibri"/>
                <a:cs typeface="Calibri"/>
              </a:rPr>
              <a:t> </a:t>
            </a:r>
            <a:r>
              <a:rPr sz="3200" b="1" dirty="0">
                <a:solidFill>
                  <a:srgbClr val="001F5F"/>
                </a:solidFill>
                <a:latin typeface="Calibri"/>
                <a:cs typeface="Calibri"/>
              </a:rPr>
              <a:t>use</a:t>
            </a:r>
            <a:r>
              <a:rPr sz="3200" b="1" spc="-90" dirty="0">
                <a:solidFill>
                  <a:srgbClr val="001F5F"/>
                </a:solidFill>
                <a:latin typeface="Calibri"/>
                <a:cs typeface="Calibri"/>
              </a:rPr>
              <a:t> </a:t>
            </a:r>
            <a:r>
              <a:rPr sz="3200" b="1" dirty="0">
                <a:solidFill>
                  <a:srgbClr val="001F5F"/>
                </a:solidFill>
                <a:latin typeface="Calibri"/>
                <a:cs typeface="Calibri"/>
              </a:rPr>
              <a:t>of</a:t>
            </a:r>
            <a:r>
              <a:rPr sz="3200" b="1" spc="-85" dirty="0">
                <a:solidFill>
                  <a:srgbClr val="001F5F"/>
                </a:solidFill>
                <a:latin typeface="Calibri"/>
                <a:cs typeface="Calibri"/>
              </a:rPr>
              <a:t> </a:t>
            </a:r>
            <a:r>
              <a:rPr sz="3200" b="1" spc="-10" dirty="0">
                <a:solidFill>
                  <a:srgbClr val="001F5F"/>
                </a:solidFill>
                <a:latin typeface="Calibri"/>
                <a:cs typeface="Calibri"/>
              </a:rPr>
              <a:t>Internet</a:t>
            </a:r>
            <a:r>
              <a:rPr sz="3200" b="1" spc="-75" dirty="0">
                <a:solidFill>
                  <a:srgbClr val="001F5F"/>
                </a:solidFill>
                <a:latin typeface="Calibri"/>
                <a:cs typeface="Calibri"/>
              </a:rPr>
              <a:t> </a:t>
            </a:r>
            <a:r>
              <a:rPr sz="3200" b="1" dirty="0">
                <a:solidFill>
                  <a:srgbClr val="001F5F"/>
                </a:solidFill>
                <a:latin typeface="Calibri"/>
                <a:cs typeface="Calibri"/>
              </a:rPr>
              <a:t>to</a:t>
            </a:r>
            <a:r>
              <a:rPr sz="3200" b="1" spc="-80" dirty="0">
                <a:solidFill>
                  <a:srgbClr val="001F5F"/>
                </a:solidFill>
                <a:latin typeface="Calibri"/>
                <a:cs typeface="Calibri"/>
              </a:rPr>
              <a:t> </a:t>
            </a:r>
            <a:r>
              <a:rPr sz="3200" b="1" dirty="0">
                <a:solidFill>
                  <a:srgbClr val="001F5F"/>
                </a:solidFill>
                <a:latin typeface="Calibri"/>
                <a:cs typeface="Calibri"/>
              </a:rPr>
              <a:t>ensure</a:t>
            </a:r>
            <a:r>
              <a:rPr sz="3200" b="1" spc="-90" dirty="0">
                <a:solidFill>
                  <a:srgbClr val="001F5F"/>
                </a:solidFill>
                <a:latin typeface="Calibri"/>
                <a:cs typeface="Calibri"/>
              </a:rPr>
              <a:t> </a:t>
            </a:r>
            <a:r>
              <a:rPr sz="3200" b="1" dirty="0">
                <a:solidFill>
                  <a:srgbClr val="001F5F"/>
                </a:solidFill>
                <a:latin typeface="Calibri"/>
                <a:cs typeface="Calibri"/>
              </a:rPr>
              <a:t>safety</a:t>
            </a:r>
            <a:r>
              <a:rPr sz="3200" b="1" spc="-85" dirty="0">
                <a:solidFill>
                  <a:srgbClr val="001F5F"/>
                </a:solidFill>
                <a:latin typeface="Calibri"/>
                <a:cs typeface="Calibri"/>
              </a:rPr>
              <a:t> </a:t>
            </a:r>
            <a:r>
              <a:rPr sz="3200" b="1" spc="-25" dirty="0">
                <a:solidFill>
                  <a:srgbClr val="001F5F"/>
                </a:solidFill>
                <a:latin typeface="Calibri"/>
                <a:cs typeface="Calibri"/>
              </a:rPr>
              <a:t>and </a:t>
            </a:r>
            <a:r>
              <a:rPr sz="3200" b="1" dirty="0">
                <a:solidFill>
                  <a:srgbClr val="001F5F"/>
                </a:solidFill>
                <a:latin typeface="Calibri"/>
                <a:cs typeface="Calibri"/>
              </a:rPr>
              <a:t>security</a:t>
            </a:r>
            <a:r>
              <a:rPr sz="3200" b="1" spc="-60" dirty="0">
                <a:solidFill>
                  <a:srgbClr val="001F5F"/>
                </a:solidFill>
                <a:latin typeface="Calibri"/>
                <a:cs typeface="Calibri"/>
              </a:rPr>
              <a:t> </a:t>
            </a:r>
            <a:r>
              <a:rPr sz="3200" b="1" dirty="0">
                <a:solidFill>
                  <a:srgbClr val="001F5F"/>
                </a:solidFill>
                <a:latin typeface="Calibri"/>
                <a:cs typeface="Calibri"/>
              </a:rPr>
              <a:t>of</a:t>
            </a:r>
            <a:r>
              <a:rPr sz="3200" b="1" spc="-60" dirty="0">
                <a:solidFill>
                  <a:srgbClr val="001F5F"/>
                </a:solidFill>
                <a:latin typeface="Calibri"/>
                <a:cs typeface="Calibri"/>
              </a:rPr>
              <a:t> </a:t>
            </a:r>
            <a:r>
              <a:rPr sz="3200" b="1" dirty="0">
                <a:solidFill>
                  <a:srgbClr val="001F5F"/>
                </a:solidFill>
                <a:latin typeface="Calibri"/>
                <a:cs typeface="Calibri"/>
              </a:rPr>
              <a:t>personal</a:t>
            </a:r>
            <a:r>
              <a:rPr sz="3200" b="1" spc="-60" dirty="0">
                <a:solidFill>
                  <a:srgbClr val="001F5F"/>
                </a:solidFill>
                <a:latin typeface="Calibri"/>
                <a:cs typeface="Calibri"/>
              </a:rPr>
              <a:t> </a:t>
            </a:r>
            <a:r>
              <a:rPr sz="3200" b="1" spc="-10" dirty="0">
                <a:solidFill>
                  <a:srgbClr val="001F5F"/>
                </a:solidFill>
                <a:latin typeface="Calibri"/>
                <a:cs typeface="Calibri"/>
              </a:rPr>
              <a:t>information</a:t>
            </a:r>
            <a:r>
              <a:rPr sz="3200" b="1" spc="-60" dirty="0">
                <a:solidFill>
                  <a:srgbClr val="001F5F"/>
                </a:solidFill>
                <a:latin typeface="Calibri"/>
                <a:cs typeface="Calibri"/>
              </a:rPr>
              <a:t> </a:t>
            </a:r>
            <a:r>
              <a:rPr sz="3200" b="1" dirty="0">
                <a:solidFill>
                  <a:srgbClr val="001F5F"/>
                </a:solidFill>
                <a:latin typeface="Calibri"/>
                <a:cs typeface="Calibri"/>
              </a:rPr>
              <a:t>and</a:t>
            </a:r>
            <a:r>
              <a:rPr sz="3200" b="1" spc="-70" dirty="0">
                <a:solidFill>
                  <a:srgbClr val="001F5F"/>
                </a:solidFill>
                <a:latin typeface="Calibri"/>
                <a:cs typeface="Calibri"/>
              </a:rPr>
              <a:t> </a:t>
            </a:r>
            <a:r>
              <a:rPr sz="3200" b="1" dirty="0">
                <a:solidFill>
                  <a:srgbClr val="001F5F"/>
                </a:solidFill>
                <a:latin typeface="Calibri"/>
                <a:cs typeface="Calibri"/>
              </a:rPr>
              <a:t>not</a:t>
            </a:r>
            <a:r>
              <a:rPr sz="3200" b="1" spc="-60" dirty="0">
                <a:solidFill>
                  <a:srgbClr val="001F5F"/>
                </a:solidFill>
                <a:latin typeface="Calibri"/>
                <a:cs typeface="Calibri"/>
              </a:rPr>
              <a:t> </a:t>
            </a:r>
            <a:r>
              <a:rPr sz="3200" b="1" spc="-10" dirty="0">
                <a:solidFill>
                  <a:srgbClr val="001F5F"/>
                </a:solidFill>
                <a:latin typeface="Calibri"/>
                <a:cs typeface="Calibri"/>
              </a:rPr>
              <a:t>posing </a:t>
            </a:r>
            <a:r>
              <a:rPr sz="3200" b="1" dirty="0">
                <a:solidFill>
                  <a:srgbClr val="001F5F"/>
                </a:solidFill>
                <a:latin typeface="Calibri"/>
                <a:cs typeface="Calibri"/>
              </a:rPr>
              <a:t>threat</a:t>
            </a:r>
            <a:r>
              <a:rPr sz="3200" b="1" spc="-120" dirty="0">
                <a:solidFill>
                  <a:srgbClr val="001F5F"/>
                </a:solidFill>
                <a:latin typeface="Calibri"/>
                <a:cs typeface="Calibri"/>
              </a:rPr>
              <a:t> </a:t>
            </a:r>
            <a:r>
              <a:rPr sz="3200" b="1" dirty="0">
                <a:solidFill>
                  <a:srgbClr val="001F5F"/>
                </a:solidFill>
                <a:latin typeface="Calibri"/>
                <a:cs typeface="Calibri"/>
              </a:rPr>
              <a:t>to</a:t>
            </a:r>
            <a:r>
              <a:rPr sz="3200" b="1" spc="-114" dirty="0">
                <a:solidFill>
                  <a:srgbClr val="001F5F"/>
                </a:solidFill>
                <a:latin typeface="Calibri"/>
                <a:cs typeface="Calibri"/>
              </a:rPr>
              <a:t> </a:t>
            </a:r>
            <a:r>
              <a:rPr sz="3200" b="1" dirty="0">
                <a:solidFill>
                  <a:srgbClr val="001F5F"/>
                </a:solidFill>
                <a:latin typeface="Calibri"/>
                <a:cs typeface="Calibri"/>
              </a:rPr>
              <a:t>anyone</a:t>
            </a:r>
            <a:r>
              <a:rPr sz="3200" b="1" spc="-120" dirty="0">
                <a:solidFill>
                  <a:srgbClr val="001F5F"/>
                </a:solidFill>
                <a:latin typeface="Calibri"/>
                <a:cs typeface="Calibri"/>
              </a:rPr>
              <a:t> </a:t>
            </a:r>
            <a:r>
              <a:rPr sz="3200" b="1" spc="-20" dirty="0">
                <a:solidFill>
                  <a:srgbClr val="001F5F"/>
                </a:solidFill>
                <a:latin typeface="Calibri"/>
                <a:cs typeface="Calibri"/>
              </a:rPr>
              <a:t>else’s</a:t>
            </a:r>
            <a:r>
              <a:rPr sz="3200" b="1" spc="-114" dirty="0">
                <a:solidFill>
                  <a:srgbClr val="001F5F"/>
                </a:solidFill>
                <a:latin typeface="Calibri"/>
                <a:cs typeface="Calibri"/>
              </a:rPr>
              <a:t> </a:t>
            </a:r>
            <a:r>
              <a:rPr sz="3200" b="1" spc="-10" dirty="0">
                <a:solidFill>
                  <a:srgbClr val="001F5F"/>
                </a:solidFill>
                <a:latin typeface="Calibri"/>
                <a:cs typeface="Calibri"/>
              </a:rPr>
              <a:t>information.</a:t>
            </a:r>
            <a:endParaRPr sz="3200">
              <a:latin typeface="Calibri"/>
              <a:cs typeface="Calibri"/>
            </a:endParaRPr>
          </a:p>
          <a:p>
            <a:pPr marL="12700" marR="130175" indent="571500">
              <a:lnSpc>
                <a:spcPct val="100000"/>
              </a:lnSpc>
              <a:spcBef>
                <a:spcPts val="770"/>
              </a:spcBef>
            </a:pPr>
            <a:r>
              <a:rPr sz="3200" dirty="0">
                <a:solidFill>
                  <a:srgbClr val="001F5F"/>
                </a:solidFill>
                <a:latin typeface="Calibri"/>
                <a:cs typeface="Calibri"/>
              </a:rPr>
              <a:t>It</a:t>
            </a:r>
            <a:r>
              <a:rPr sz="3200" spc="-110" dirty="0">
                <a:solidFill>
                  <a:srgbClr val="001F5F"/>
                </a:solidFill>
                <a:latin typeface="Calibri"/>
                <a:cs typeface="Calibri"/>
              </a:rPr>
              <a:t> </a:t>
            </a:r>
            <a:r>
              <a:rPr sz="3200" spc="-10" dirty="0">
                <a:solidFill>
                  <a:srgbClr val="001F5F"/>
                </a:solidFill>
                <a:latin typeface="Calibri"/>
                <a:cs typeface="Calibri"/>
              </a:rPr>
              <a:t>involves</a:t>
            </a:r>
            <a:r>
              <a:rPr sz="3200" spc="-95" dirty="0">
                <a:solidFill>
                  <a:srgbClr val="001F5F"/>
                </a:solidFill>
                <a:latin typeface="Calibri"/>
                <a:cs typeface="Calibri"/>
              </a:rPr>
              <a:t> </a:t>
            </a:r>
            <a:r>
              <a:rPr sz="3200" dirty="0">
                <a:solidFill>
                  <a:srgbClr val="001F5F"/>
                </a:solidFill>
                <a:latin typeface="Calibri"/>
                <a:cs typeface="Calibri"/>
              </a:rPr>
              <a:t>gaining</a:t>
            </a:r>
            <a:r>
              <a:rPr sz="3200" spc="-95" dirty="0">
                <a:solidFill>
                  <a:srgbClr val="001F5F"/>
                </a:solidFill>
                <a:latin typeface="Calibri"/>
                <a:cs typeface="Calibri"/>
              </a:rPr>
              <a:t> </a:t>
            </a:r>
            <a:r>
              <a:rPr sz="3200" dirty="0">
                <a:solidFill>
                  <a:srgbClr val="001F5F"/>
                </a:solidFill>
                <a:latin typeface="Calibri"/>
                <a:cs typeface="Calibri"/>
              </a:rPr>
              <a:t>knowledge</a:t>
            </a:r>
            <a:r>
              <a:rPr sz="3200" spc="-100" dirty="0">
                <a:solidFill>
                  <a:srgbClr val="001F5F"/>
                </a:solidFill>
                <a:latin typeface="Calibri"/>
                <a:cs typeface="Calibri"/>
              </a:rPr>
              <a:t> </a:t>
            </a:r>
            <a:r>
              <a:rPr sz="3200" dirty="0">
                <a:solidFill>
                  <a:srgbClr val="001F5F"/>
                </a:solidFill>
                <a:latin typeface="Calibri"/>
                <a:cs typeface="Calibri"/>
              </a:rPr>
              <a:t>about</a:t>
            </a:r>
            <a:r>
              <a:rPr sz="3200" spc="-90" dirty="0">
                <a:solidFill>
                  <a:srgbClr val="001F5F"/>
                </a:solidFill>
                <a:latin typeface="Calibri"/>
                <a:cs typeface="Calibri"/>
              </a:rPr>
              <a:t> </a:t>
            </a:r>
            <a:r>
              <a:rPr sz="3200" spc="-10" dirty="0">
                <a:solidFill>
                  <a:srgbClr val="001F5F"/>
                </a:solidFill>
                <a:latin typeface="Calibri"/>
                <a:cs typeface="Calibri"/>
              </a:rPr>
              <a:t>possible </a:t>
            </a:r>
            <a:r>
              <a:rPr sz="3200" dirty="0">
                <a:solidFill>
                  <a:srgbClr val="001F5F"/>
                </a:solidFill>
                <a:latin typeface="Calibri"/>
                <a:cs typeface="Calibri"/>
              </a:rPr>
              <a:t>threat</a:t>
            </a:r>
            <a:r>
              <a:rPr sz="3200" spc="-100" dirty="0">
                <a:solidFill>
                  <a:srgbClr val="001F5F"/>
                </a:solidFill>
                <a:latin typeface="Calibri"/>
                <a:cs typeface="Calibri"/>
              </a:rPr>
              <a:t> </a:t>
            </a:r>
            <a:r>
              <a:rPr sz="3200" dirty="0">
                <a:solidFill>
                  <a:srgbClr val="001F5F"/>
                </a:solidFill>
                <a:latin typeface="Calibri"/>
                <a:cs typeface="Calibri"/>
              </a:rPr>
              <a:t>to</a:t>
            </a:r>
            <a:r>
              <a:rPr sz="3200" spc="-110" dirty="0">
                <a:solidFill>
                  <a:srgbClr val="001F5F"/>
                </a:solidFill>
                <a:latin typeface="Calibri"/>
                <a:cs typeface="Calibri"/>
              </a:rPr>
              <a:t> </a:t>
            </a:r>
            <a:r>
              <a:rPr sz="3200" dirty="0">
                <a:solidFill>
                  <a:srgbClr val="001F5F"/>
                </a:solidFill>
                <a:latin typeface="Calibri"/>
                <a:cs typeface="Calibri"/>
              </a:rPr>
              <a:t>personal</a:t>
            </a:r>
            <a:r>
              <a:rPr sz="3200" spc="-95" dirty="0">
                <a:solidFill>
                  <a:srgbClr val="001F5F"/>
                </a:solidFill>
                <a:latin typeface="Calibri"/>
                <a:cs typeface="Calibri"/>
              </a:rPr>
              <a:t> </a:t>
            </a:r>
            <a:r>
              <a:rPr sz="3200" dirty="0">
                <a:solidFill>
                  <a:srgbClr val="001F5F"/>
                </a:solidFill>
                <a:latin typeface="Calibri"/>
                <a:cs typeface="Calibri"/>
              </a:rPr>
              <a:t>safety</a:t>
            </a:r>
            <a:r>
              <a:rPr sz="3200" spc="-105" dirty="0">
                <a:solidFill>
                  <a:srgbClr val="001F5F"/>
                </a:solidFill>
                <a:latin typeface="Calibri"/>
                <a:cs typeface="Calibri"/>
              </a:rPr>
              <a:t> </a:t>
            </a:r>
            <a:r>
              <a:rPr sz="3200" dirty="0">
                <a:solidFill>
                  <a:srgbClr val="001F5F"/>
                </a:solidFill>
                <a:latin typeface="Calibri"/>
                <a:cs typeface="Calibri"/>
              </a:rPr>
              <a:t>and</a:t>
            </a:r>
            <a:r>
              <a:rPr sz="3200" spc="-90" dirty="0">
                <a:solidFill>
                  <a:srgbClr val="001F5F"/>
                </a:solidFill>
                <a:latin typeface="Calibri"/>
                <a:cs typeface="Calibri"/>
              </a:rPr>
              <a:t> </a:t>
            </a:r>
            <a:r>
              <a:rPr sz="3200" dirty="0">
                <a:solidFill>
                  <a:srgbClr val="001F5F"/>
                </a:solidFill>
                <a:latin typeface="Calibri"/>
                <a:cs typeface="Calibri"/>
              </a:rPr>
              <a:t>security</a:t>
            </a:r>
            <a:r>
              <a:rPr sz="3200" spc="-95" dirty="0">
                <a:solidFill>
                  <a:srgbClr val="001F5F"/>
                </a:solidFill>
                <a:latin typeface="Calibri"/>
                <a:cs typeface="Calibri"/>
              </a:rPr>
              <a:t> </a:t>
            </a:r>
            <a:r>
              <a:rPr sz="3200" dirty="0">
                <a:solidFill>
                  <a:srgbClr val="001F5F"/>
                </a:solidFill>
                <a:latin typeface="Calibri"/>
                <a:cs typeface="Calibri"/>
              </a:rPr>
              <a:t>risks</a:t>
            </a:r>
            <a:r>
              <a:rPr sz="3200" spc="-114" dirty="0">
                <a:solidFill>
                  <a:srgbClr val="001F5F"/>
                </a:solidFill>
                <a:latin typeface="Calibri"/>
                <a:cs typeface="Calibri"/>
              </a:rPr>
              <a:t> </a:t>
            </a:r>
            <a:r>
              <a:rPr sz="3200" spc="-25" dirty="0">
                <a:solidFill>
                  <a:srgbClr val="001F5F"/>
                </a:solidFill>
                <a:latin typeface="Calibri"/>
                <a:cs typeface="Calibri"/>
              </a:rPr>
              <a:t>for </a:t>
            </a:r>
            <a:r>
              <a:rPr sz="3200" dirty="0">
                <a:solidFill>
                  <a:srgbClr val="001F5F"/>
                </a:solidFill>
                <a:latin typeface="Calibri"/>
                <a:cs typeface="Calibri"/>
              </a:rPr>
              <a:t>the</a:t>
            </a:r>
            <a:r>
              <a:rPr sz="3200" spc="-95" dirty="0">
                <a:solidFill>
                  <a:srgbClr val="001F5F"/>
                </a:solidFill>
                <a:latin typeface="Calibri"/>
                <a:cs typeface="Calibri"/>
              </a:rPr>
              <a:t> </a:t>
            </a:r>
            <a:r>
              <a:rPr sz="3200" spc="-10" dirty="0">
                <a:solidFill>
                  <a:srgbClr val="001F5F"/>
                </a:solidFill>
                <a:latin typeface="Calibri"/>
                <a:cs typeface="Calibri"/>
              </a:rPr>
              <a:t>information</a:t>
            </a:r>
            <a:r>
              <a:rPr sz="3200" spc="-60" dirty="0">
                <a:solidFill>
                  <a:srgbClr val="001F5F"/>
                </a:solidFill>
                <a:latin typeface="Calibri"/>
                <a:cs typeface="Calibri"/>
              </a:rPr>
              <a:t> </a:t>
            </a:r>
            <a:r>
              <a:rPr sz="3200" dirty="0">
                <a:solidFill>
                  <a:srgbClr val="001F5F"/>
                </a:solidFill>
                <a:latin typeface="Calibri"/>
                <a:cs typeface="Calibri"/>
              </a:rPr>
              <a:t>along</a:t>
            </a:r>
            <a:r>
              <a:rPr sz="3200" spc="-85" dirty="0">
                <a:solidFill>
                  <a:srgbClr val="001F5F"/>
                </a:solidFill>
                <a:latin typeface="Calibri"/>
                <a:cs typeface="Calibri"/>
              </a:rPr>
              <a:t> </a:t>
            </a:r>
            <a:r>
              <a:rPr sz="3200" dirty="0">
                <a:solidFill>
                  <a:srgbClr val="001F5F"/>
                </a:solidFill>
                <a:latin typeface="Calibri"/>
                <a:cs typeface="Calibri"/>
              </a:rPr>
              <a:t>with</a:t>
            </a:r>
            <a:r>
              <a:rPr sz="3200" spc="-80" dirty="0">
                <a:solidFill>
                  <a:srgbClr val="001F5F"/>
                </a:solidFill>
                <a:latin typeface="Calibri"/>
                <a:cs typeface="Calibri"/>
              </a:rPr>
              <a:t> </a:t>
            </a:r>
            <a:r>
              <a:rPr sz="3200" dirty="0">
                <a:solidFill>
                  <a:srgbClr val="001F5F"/>
                </a:solidFill>
                <a:latin typeface="Calibri"/>
                <a:cs typeface="Calibri"/>
              </a:rPr>
              <a:t>measures</a:t>
            </a:r>
            <a:r>
              <a:rPr sz="3200" spc="-90" dirty="0">
                <a:solidFill>
                  <a:srgbClr val="001F5F"/>
                </a:solidFill>
                <a:latin typeface="Calibri"/>
                <a:cs typeface="Calibri"/>
              </a:rPr>
              <a:t> </a:t>
            </a:r>
            <a:r>
              <a:rPr sz="3200" dirty="0">
                <a:solidFill>
                  <a:srgbClr val="001F5F"/>
                </a:solidFill>
                <a:latin typeface="Calibri"/>
                <a:cs typeface="Calibri"/>
              </a:rPr>
              <a:t>to</a:t>
            </a:r>
            <a:r>
              <a:rPr sz="3200" spc="-100" dirty="0">
                <a:solidFill>
                  <a:srgbClr val="001F5F"/>
                </a:solidFill>
                <a:latin typeface="Calibri"/>
                <a:cs typeface="Calibri"/>
              </a:rPr>
              <a:t> </a:t>
            </a:r>
            <a:r>
              <a:rPr sz="3200" spc="-10" dirty="0">
                <a:solidFill>
                  <a:srgbClr val="001F5F"/>
                </a:solidFill>
                <a:latin typeface="Calibri"/>
                <a:cs typeface="Calibri"/>
              </a:rPr>
              <a:t>prevent </a:t>
            </a:r>
            <a:r>
              <a:rPr sz="3200" dirty="0">
                <a:solidFill>
                  <a:srgbClr val="001F5F"/>
                </a:solidFill>
                <a:latin typeface="Calibri"/>
                <a:cs typeface="Calibri"/>
              </a:rPr>
              <a:t>and</a:t>
            </a:r>
            <a:r>
              <a:rPr sz="3200" spc="-95" dirty="0">
                <a:solidFill>
                  <a:srgbClr val="001F5F"/>
                </a:solidFill>
                <a:latin typeface="Calibri"/>
                <a:cs typeface="Calibri"/>
              </a:rPr>
              <a:t> </a:t>
            </a:r>
            <a:r>
              <a:rPr sz="3200" dirty="0">
                <a:solidFill>
                  <a:srgbClr val="001F5F"/>
                </a:solidFill>
                <a:latin typeface="Calibri"/>
                <a:cs typeface="Calibri"/>
              </a:rPr>
              <a:t>counter</a:t>
            </a:r>
            <a:r>
              <a:rPr sz="3200" spc="-114" dirty="0">
                <a:solidFill>
                  <a:srgbClr val="001F5F"/>
                </a:solidFill>
                <a:latin typeface="Calibri"/>
                <a:cs typeface="Calibri"/>
              </a:rPr>
              <a:t> </a:t>
            </a:r>
            <a:r>
              <a:rPr sz="3200" spc="-10" dirty="0">
                <a:solidFill>
                  <a:srgbClr val="001F5F"/>
                </a:solidFill>
                <a:latin typeface="Calibri"/>
                <a:cs typeface="Calibri"/>
              </a:rPr>
              <a:t>them.</a:t>
            </a:r>
            <a:endParaRPr sz="3200">
              <a:latin typeface="Calibri"/>
              <a:cs typeface="Calibri"/>
            </a:endParaRPr>
          </a:p>
        </p:txBody>
      </p:sp>
      <p:pic>
        <p:nvPicPr>
          <p:cNvPr id="4" name="object 4"/>
          <p:cNvPicPr/>
          <p:nvPr/>
        </p:nvPicPr>
        <p:blipFill>
          <a:blip r:embed="rId2" cstate="print"/>
          <a:stretch>
            <a:fillRect/>
          </a:stretch>
        </p:blipFill>
        <p:spPr>
          <a:xfrm>
            <a:off x="228600" y="0"/>
            <a:ext cx="8672449" cy="18288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591300" y="2621642"/>
            <a:ext cx="1857375" cy="314325"/>
          </a:xfrm>
          <a:prstGeom prst="rect">
            <a:avLst/>
          </a:prstGeom>
        </p:spPr>
      </p:pic>
      <p:grpSp>
        <p:nvGrpSpPr>
          <p:cNvPr id="3" name="object 3"/>
          <p:cNvGrpSpPr/>
          <p:nvPr/>
        </p:nvGrpSpPr>
        <p:grpSpPr>
          <a:xfrm>
            <a:off x="0" y="0"/>
            <a:ext cx="9144000" cy="6858000"/>
            <a:chOff x="0" y="0"/>
            <a:chExt cx="9144000" cy="6858000"/>
          </a:xfrm>
        </p:grpSpPr>
        <p:pic>
          <p:nvPicPr>
            <p:cNvPr id="4" name="object 4"/>
            <p:cNvPicPr/>
            <p:nvPr/>
          </p:nvPicPr>
          <p:blipFill>
            <a:blip r:embed="rId3" cstate="print"/>
            <a:stretch>
              <a:fillRect/>
            </a:stretch>
          </p:blipFill>
          <p:spPr>
            <a:xfrm>
              <a:off x="5867400" y="0"/>
              <a:ext cx="3200400" cy="2335806"/>
            </a:xfrm>
            <a:prstGeom prst="rect">
              <a:avLst/>
            </a:prstGeom>
          </p:spPr>
        </p:pic>
        <p:pic>
          <p:nvPicPr>
            <p:cNvPr id="5" name="object 5"/>
            <p:cNvPicPr/>
            <p:nvPr/>
          </p:nvPicPr>
          <p:blipFill>
            <a:blip r:embed="rId4" cstate="print"/>
            <a:stretch>
              <a:fillRect/>
            </a:stretch>
          </p:blipFill>
          <p:spPr>
            <a:xfrm>
              <a:off x="0" y="0"/>
              <a:ext cx="5867400" cy="3248025"/>
            </a:xfrm>
            <a:prstGeom prst="rect">
              <a:avLst/>
            </a:prstGeom>
          </p:spPr>
        </p:pic>
        <p:pic>
          <p:nvPicPr>
            <p:cNvPr id="6" name="object 6"/>
            <p:cNvPicPr/>
            <p:nvPr/>
          </p:nvPicPr>
          <p:blipFill>
            <a:blip r:embed="rId5" cstate="print"/>
            <a:stretch>
              <a:fillRect/>
            </a:stretch>
          </p:blipFill>
          <p:spPr>
            <a:xfrm>
              <a:off x="0" y="3276650"/>
              <a:ext cx="9144000" cy="3581349"/>
            </a:xfrm>
            <a:prstGeom prst="rect">
              <a:avLst/>
            </a:prstGeom>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E4849-2CD3-75E1-EB9A-DADB20E35E8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9FB94CD-4F3B-C49E-AECD-E9F78FC1A063}"/>
              </a:ext>
            </a:extLst>
          </p:cNvPr>
          <p:cNvSpPr txBox="1">
            <a:spLocks noGrp="1"/>
          </p:cNvSpPr>
          <p:nvPr>
            <p:ph type="title"/>
          </p:nvPr>
        </p:nvSpPr>
        <p:spPr>
          <a:xfrm>
            <a:off x="767587" y="232663"/>
            <a:ext cx="7604759" cy="635635"/>
          </a:xfrm>
          <a:prstGeom prst="rect">
            <a:avLst/>
          </a:prstGeom>
        </p:spPr>
        <p:txBody>
          <a:bodyPr vert="horz" wrap="square" lIns="0" tIns="12700" rIns="0" bIns="0" rtlCol="0">
            <a:spAutoFit/>
          </a:bodyPr>
          <a:lstStyle/>
          <a:p>
            <a:pPr marL="12700">
              <a:lnSpc>
                <a:spcPct val="100000"/>
              </a:lnSpc>
              <a:spcBef>
                <a:spcPts val="100"/>
              </a:spcBef>
            </a:pPr>
            <a:r>
              <a:rPr sz="4000" u="sng" spc="-325" dirty="0">
                <a:solidFill>
                  <a:srgbClr val="6F2F9F"/>
                </a:solidFill>
                <a:uFill>
                  <a:solidFill>
                    <a:srgbClr val="6F2F9F"/>
                  </a:solidFill>
                </a:uFill>
                <a:latin typeface="Times New Roman"/>
                <a:cs typeface="Times New Roman"/>
              </a:rPr>
              <a:t>DIGITAL</a:t>
            </a:r>
            <a:r>
              <a:rPr sz="4000" u="sng" spc="-20" dirty="0">
                <a:solidFill>
                  <a:srgbClr val="6F2F9F"/>
                </a:solidFill>
                <a:uFill>
                  <a:solidFill>
                    <a:srgbClr val="6F2F9F"/>
                  </a:solidFill>
                </a:uFill>
                <a:latin typeface="Times New Roman"/>
                <a:cs typeface="Times New Roman"/>
              </a:rPr>
              <a:t> </a:t>
            </a:r>
            <a:r>
              <a:rPr sz="4000" u="sng" spc="-355" dirty="0">
                <a:solidFill>
                  <a:srgbClr val="6F2F9F"/>
                </a:solidFill>
                <a:uFill>
                  <a:solidFill>
                    <a:srgbClr val="6F2F9F"/>
                  </a:solidFill>
                </a:uFill>
                <a:latin typeface="Times New Roman"/>
                <a:cs typeface="Times New Roman"/>
              </a:rPr>
              <a:t>SOCIETY</a:t>
            </a:r>
            <a:r>
              <a:rPr sz="4000" u="sng" spc="-20" dirty="0">
                <a:solidFill>
                  <a:srgbClr val="6F2F9F"/>
                </a:solidFill>
                <a:uFill>
                  <a:solidFill>
                    <a:srgbClr val="6F2F9F"/>
                  </a:solidFill>
                </a:uFill>
                <a:latin typeface="Times New Roman"/>
                <a:cs typeface="Times New Roman"/>
              </a:rPr>
              <a:t> </a:t>
            </a:r>
            <a:r>
              <a:rPr sz="4000" u="sng" spc="-280" dirty="0">
                <a:solidFill>
                  <a:srgbClr val="6F2F9F"/>
                </a:solidFill>
                <a:uFill>
                  <a:solidFill>
                    <a:srgbClr val="6F2F9F"/>
                  </a:solidFill>
                </a:uFill>
                <a:latin typeface="Times New Roman"/>
                <a:cs typeface="Times New Roman"/>
              </a:rPr>
              <a:t>AND</a:t>
            </a:r>
            <a:r>
              <a:rPr sz="4000" u="sng" spc="-15" dirty="0">
                <a:solidFill>
                  <a:srgbClr val="6F2F9F"/>
                </a:solidFill>
                <a:uFill>
                  <a:solidFill>
                    <a:srgbClr val="6F2F9F"/>
                  </a:solidFill>
                </a:uFill>
                <a:latin typeface="Times New Roman"/>
                <a:cs typeface="Times New Roman"/>
              </a:rPr>
              <a:t> </a:t>
            </a:r>
            <a:r>
              <a:rPr sz="4000" u="sng" spc="-290" dirty="0">
                <a:solidFill>
                  <a:srgbClr val="6F2F9F"/>
                </a:solidFill>
                <a:uFill>
                  <a:solidFill>
                    <a:srgbClr val="6F2F9F"/>
                  </a:solidFill>
                </a:uFill>
                <a:latin typeface="Times New Roman"/>
                <a:cs typeface="Times New Roman"/>
              </a:rPr>
              <a:t>NETIZENS</a:t>
            </a:r>
            <a:endParaRPr sz="4000">
              <a:latin typeface="Times New Roman"/>
              <a:cs typeface="Times New Roman"/>
            </a:endParaRPr>
          </a:p>
        </p:txBody>
      </p:sp>
      <p:sp>
        <p:nvSpPr>
          <p:cNvPr id="3" name="object 3">
            <a:extLst>
              <a:ext uri="{FF2B5EF4-FFF2-40B4-BE49-F238E27FC236}">
                <a16:creationId xmlns:a16="http://schemas.microsoft.com/office/drawing/2014/main" id="{980A9908-6E23-DF62-B5F7-57A6A1BEC4B6}"/>
              </a:ext>
            </a:extLst>
          </p:cNvPr>
          <p:cNvSpPr/>
          <p:nvPr/>
        </p:nvSpPr>
        <p:spPr>
          <a:xfrm>
            <a:off x="457200" y="1143000"/>
            <a:ext cx="8229600" cy="2819400"/>
          </a:xfrm>
          <a:custGeom>
            <a:avLst/>
            <a:gdLst/>
            <a:ahLst/>
            <a:cxnLst/>
            <a:rect l="l" t="t" r="r" b="b"/>
            <a:pathLst>
              <a:path w="8229600" h="2819400">
                <a:moveTo>
                  <a:pt x="8229600" y="0"/>
                </a:moveTo>
                <a:lnTo>
                  <a:pt x="0" y="0"/>
                </a:lnTo>
                <a:lnTo>
                  <a:pt x="0" y="2819400"/>
                </a:lnTo>
                <a:lnTo>
                  <a:pt x="8229600" y="2819400"/>
                </a:lnTo>
                <a:lnTo>
                  <a:pt x="8229600" y="0"/>
                </a:lnTo>
                <a:close/>
              </a:path>
            </a:pathLst>
          </a:custGeom>
          <a:solidFill>
            <a:srgbClr val="E6DFEB"/>
          </a:solidFill>
        </p:spPr>
        <p:txBody>
          <a:bodyPr wrap="square" lIns="0" tIns="0" rIns="0" bIns="0" rtlCol="0"/>
          <a:lstStyle/>
          <a:p>
            <a:endParaRPr/>
          </a:p>
        </p:txBody>
      </p:sp>
      <p:sp>
        <p:nvSpPr>
          <p:cNvPr id="4" name="object 4">
            <a:extLst>
              <a:ext uri="{FF2B5EF4-FFF2-40B4-BE49-F238E27FC236}">
                <a16:creationId xmlns:a16="http://schemas.microsoft.com/office/drawing/2014/main" id="{8575CC2E-3372-A396-8C7E-16021F592175}"/>
              </a:ext>
            </a:extLst>
          </p:cNvPr>
          <p:cNvSpPr txBox="1">
            <a:spLocks noGrp="1"/>
          </p:cNvSpPr>
          <p:nvPr>
            <p:ph type="body" idx="1"/>
          </p:nvPr>
        </p:nvSpPr>
        <p:spPr>
          <a:prstGeom prst="rect">
            <a:avLst/>
          </a:prstGeom>
        </p:spPr>
        <p:txBody>
          <a:bodyPr vert="horz" wrap="square" lIns="0" tIns="67310" rIns="0" bIns="0" rtlCol="0">
            <a:spAutoFit/>
          </a:bodyPr>
          <a:lstStyle/>
          <a:p>
            <a:pPr marL="355600" marR="5080" indent="-342900" algn="just">
              <a:lnSpc>
                <a:spcPct val="80000"/>
              </a:lnSpc>
              <a:spcBef>
                <a:spcPts val="530"/>
              </a:spcBef>
              <a:buChar char="•"/>
              <a:tabLst>
                <a:tab pos="355600" algn="l"/>
              </a:tabLst>
            </a:pPr>
            <a:r>
              <a:rPr dirty="0"/>
              <a:t>A</a:t>
            </a:r>
            <a:r>
              <a:rPr spc="330" dirty="0"/>
              <a:t> </a:t>
            </a:r>
            <a:r>
              <a:rPr dirty="0"/>
              <a:t>Digital</a:t>
            </a:r>
            <a:r>
              <a:rPr spc="450" dirty="0"/>
              <a:t> </a:t>
            </a:r>
            <a:r>
              <a:rPr dirty="0"/>
              <a:t>Society</a:t>
            </a:r>
            <a:r>
              <a:rPr spc="445" dirty="0"/>
              <a:t> </a:t>
            </a:r>
            <a:r>
              <a:rPr dirty="0"/>
              <a:t>is</a:t>
            </a:r>
            <a:r>
              <a:rPr spc="434" dirty="0"/>
              <a:t> </a:t>
            </a:r>
            <a:r>
              <a:rPr b="1" dirty="0">
                <a:latin typeface="Arial"/>
                <a:cs typeface="Arial"/>
              </a:rPr>
              <a:t>an</a:t>
            </a:r>
            <a:r>
              <a:rPr b="1" spc="445" dirty="0">
                <a:latin typeface="Arial"/>
                <a:cs typeface="Arial"/>
              </a:rPr>
              <a:t> </a:t>
            </a:r>
            <a:r>
              <a:rPr b="1" dirty="0">
                <a:latin typeface="Arial"/>
                <a:cs typeface="Arial"/>
              </a:rPr>
              <a:t>interdisciplinary</a:t>
            </a:r>
            <a:r>
              <a:rPr b="1" spc="445" dirty="0">
                <a:latin typeface="Arial"/>
                <a:cs typeface="Arial"/>
              </a:rPr>
              <a:t> </a:t>
            </a:r>
            <a:r>
              <a:rPr b="1" dirty="0">
                <a:latin typeface="Arial"/>
                <a:cs typeface="Arial"/>
              </a:rPr>
              <a:t>research</a:t>
            </a:r>
            <a:r>
              <a:rPr b="1" spc="445" dirty="0">
                <a:latin typeface="Arial"/>
                <a:cs typeface="Arial"/>
              </a:rPr>
              <a:t> </a:t>
            </a:r>
            <a:r>
              <a:rPr b="1" dirty="0">
                <a:latin typeface="Arial"/>
                <a:cs typeface="Arial"/>
              </a:rPr>
              <a:t>area</a:t>
            </a:r>
            <a:r>
              <a:rPr b="1" spc="440" dirty="0">
                <a:latin typeface="Arial"/>
                <a:cs typeface="Arial"/>
              </a:rPr>
              <a:t> </a:t>
            </a:r>
            <a:r>
              <a:rPr b="1" dirty="0">
                <a:latin typeface="Arial"/>
                <a:cs typeface="Arial"/>
              </a:rPr>
              <a:t>and</a:t>
            </a:r>
            <a:r>
              <a:rPr b="1" spc="440" dirty="0">
                <a:latin typeface="Arial"/>
                <a:cs typeface="Arial"/>
              </a:rPr>
              <a:t> </a:t>
            </a:r>
            <a:r>
              <a:rPr b="1" dirty="0">
                <a:latin typeface="Arial"/>
                <a:cs typeface="Arial"/>
              </a:rPr>
              <a:t>a</a:t>
            </a:r>
            <a:r>
              <a:rPr b="1" spc="445" dirty="0">
                <a:latin typeface="Arial"/>
                <a:cs typeface="Arial"/>
              </a:rPr>
              <a:t> </a:t>
            </a:r>
            <a:r>
              <a:rPr b="1" dirty="0">
                <a:latin typeface="Arial"/>
                <a:cs typeface="Arial"/>
              </a:rPr>
              <a:t>kind</a:t>
            </a:r>
            <a:r>
              <a:rPr b="1" spc="445" dirty="0">
                <a:latin typeface="Arial"/>
                <a:cs typeface="Arial"/>
              </a:rPr>
              <a:t> </a:t>
            </a:r>
            <a:r>
              <a:rPr b="1" spc="-25" dirty="0">
                <a:latin typeface="Arial"/>
                <a:cs typeface="Arial"/>
              </a:rPr>
              <a:t>of </a:t>
            </a:r>
            <a:r>
              <a:rPr b="1" dirty="0">
                <a:latin typeface="Arial"/>
                <a:cs typeface="Arial"/>
              </a:rPr>
              <a:t>progressive</a:t>
            </a:r>
            <a:r>
              <a:rPr b="1" spc="25" dirty="0">
                <a:latin typeface="Arial"/>
                <a:cs typeface="Arial"/>
              </a:rPr>
              <a:t> </a:t>
            </a:r>
            <a:r>
              <a:rPr b="1" dirty="0">
                <a:latin typeface="Arial"/>
                <a:cs typeface="Arial"/>
              </a:rPr>
              <a:t>society</a:t>
            </a:r>
            <a:r>
              <a:rPr b="1" spc="40" dirty="0">
                <a:latin typeface="Arial"/>
                <a:cs typeface="Arial"/>
              </a:rPr>
              <a:t> </a:t>
            </a:r>
            <a:r>
              <a:rPr dirty="0"/>
              <a:t>that</a:t>
            </a:r>
            <a:r>
              <a:rPr spc="30" dirty="0"/>
              <a:t> </a:t>
            </a:r>
            <a:r>
              <a:rPr dirty="0"/>
              <a:t>has</a:t>
            </a:r>
            <a:r>
              <a:rPr spc="35" dirty="0"/>
              <a:t> </a:t>
            </a:r>
            <a:r>
              <a:rPr dirty="0"/>
              <a:t>been</a:t>
            </a:r>
            <a:r>
              <a:rPr spc="35" dirty="0"/>
              <a:t> </a:t>
            </a:r>
            <a:r>
              <a:rPr dirty="0"/>
              <a:t>formed</a:t>
            </a:r>
            <a:r>
              <a:rPr spc="35" dirty="0"/>
              <a:t> </a:t>
            </a:r>
            <a:r>
              <a:rPr dirty="0"/>
              <a:t>as</a:t>
            </a:r>
            <a:r>
              <a:rPr spc="35" dirty="0"/>
              <a:t> </a:t>
            </a:r>
            <a:r>
              <a:rPr dirty="0"/>
              <a:t>a</a:t>
            </a:r>
            <a:r>
              <a:rPr spc="40" dirty="0"/>
              <a:t> </a:t>
            </a:r>
            <a:r>
              <a:rPr dirty="0"/>
              <a:t>result</a:t>
            </a:r>
            <a:r>
              <a:rPr spc="30" dirty="0"/>
              <a:t> </a:t>
            </a:r>
            <a:r>
              <a:rPr dirty="0"/>
              <a:t>of</a:t>
            </a:r>
            <a:r>
              <a:rPr spc="35" dirty="0"/>
              <a:t> </a:t>
            </a:r>
            <a:r>
              <a:rPr dirty="0"/>
              <a:t>adaptation</a:t>
            </a:r>
            <a:r>
              <a:rPr spc="40" dirty="0"/>
              <a:t> </a:t>
            </a:r>
            <a:r>
              <a:rPr dirty="0"/>
              <a:t>as</a:t>
            </a:r>
            <a:r>
              <a:rPr spc="30" dirty="0"/>
              <a:t> </a:t>
            </a:r>
            <a:r>
              <a:rPr spc="-20" dirty="0"/>
              <a:t>well </a:t>
            </a:r>
            <a:r>
              <a:rPr dirty="0"/>
              <a:t>as</a:t>
            </a:r>
            <a:r>
              <a:rPr spc="-30" dirty="0"/>
              <a:t> </a:t>
            </a:r>
            <a:r>
              <a:rPr dirty="0"/>
              <a:t>integration</a:t>
            </a:r>
            <a:r>
              <a:rPr spc="-25" dirty="0"/>
              <a:t> </a:t>
            </a:r>
            <a:r>
              <a:rPr dirty="0"/>
              <a:t>of</a:t>
            </a:r>
            <a:r>
              <a:rPr spc="-15" dirty="0"/>
              <a:t> </a:t>
            </a:r>
            <a:r>
              <a:rPr dirty="0"/>
              <a:t>advanced</a:t>
            </a:r>
            <a:r>
              <a:rPr spc="-30" dirty="0"/>
              <a:t> </a:t>
            </a:r>
            <a:r>
              <a:rPr dirty="0"/>
              <a:t>technologies</a:t>
            </a:r>
            <a:r>
              <a:rPr spc="-25" dirty="0"/>
              <a:t> </a:t>
            </a:r>
            <a:r>
              <a:rPr dirty="0"/>
              <a:t>into</a:t>
            </a:r>
            <a:r>
              <a:rPr spc="-25" dirty="0"/>
              <a:t> </a:t>
            </a:r>
            <a:r>
              <a:rPr dirty="0"/>
              <a:t>the</a:t>
            </a:r>
            <a:r>
              <a:rPr spc="-15" dirty="0"/>
              <a:t> </a:t>
            </a:r>
            <a:r>
              <a:rPr dirty="0"/>
              <a:t>society</a:t>
            </a:r>
            <a:r>
              <a:rPr spc="-20" dirty="0"/>
              <a:t> </a:t>
            </a:r>
            <a:r>
              <a:rPr dirty="0"/>
              <a:t>and</a:t>
            </a:r>
            <a:r>
              <a:rPr spc="-20" dirty="0"/>
              <a:t> </a:t>
            </a:r>
            <a:r>
              <a:rPr spc="-10" dirty="0"/>
              <a:t>culture.</a:t>
            </a:r>
          </a:p>
          <a:p>
            <a:pPr>
              <a:lnSpc>
                <a:spcPct val="100000"/>
              </a:lnSpc>
              <a:spcBef>
                <a:spcPts val="500"/>
              </a:spcBef>
              <a:buFont typeface="Arial MT"/>
              <a:buChar char="•"/>
            </a:pPr>
            <a:endParaRPr/>
          </a:p>
          <a:p>
            <a:pPr marL="355600" marR="5080" indent="-342900" algn="just">
              <a:lnSpc>
                <a:spcPct val="80000"/>
              </a:lnSpc>
              <a:buChar char="•"/>
              <a:tabLst>
                <a:tab pos="355600" algn="l"/>
              </a:tabLst>
            </a:pPr>
            <a:r>
              <a:rPr dirty="0">
                <a:solidFill>
                  <a:srgbClr val="333333"/>
                </a:solidFill>
              </a:rPr>
              <a:t>Digital innovations are</a:t>
            </a:r>
            <a:r>
              <a:rPr spc="-5" dirty="0">
                <a:solidFill>
                  <a:srgbClr val="333333"/>
                </a:solidFill>
              </a:rPr>
              <a:t> </a:t>
            </a:r>
            <a:r>
              <a:rPr dirty="0">
                <a:solidFill>
                  <a:srgbClr val="333333"/>
                </a:solidFill>
              </a:rPr>
              <a:t>reshaping</a:t>
            </a:r>
            <a:r>
              <a:rPr spc="10" dirty="0">
                <a:solidFill>
                  <a:srgbClr val="333333"/>
                </a:solidFill>
              </a:rPr>
              <a:t> </a:t>
            </a:r>
            <a:r>
              <a:rPr dirty="0">
                <a:solidFill>
                  <a:srgbClr val="333333"/>
                </a:solidFill>
              </a:rPr>
              <a:t>our</a:t>
            </a:r>
            <a:r>
              <a:rPr spc="-10" dirty="0">
                <a:solidFill>
                  <a:srgbClr val="333333"/>
                </a:solidFill>
              </a:rPr>
              <a:t> </a:t>
            </a:r>
            <a:r>
              <a:rPr dirty="0">
                <a:solidFill>
                  <a:srgbClr val="333333"/>
                </a:solidFill>
              </a:rPr>
              <a:t>society,</a:t>
            </a:r>
            <a:r>
              <a:rPr spc="5" dirty="0">
                <a:solidFill>
                  <a:srgbClr val="333333"/>
                </a:solidFill>
              </a:rPr>
              <a:t> </a:t>
            </a:r>
            <a:r>
              <a:rPr dirty="0">
                <a:solidFill>
                  <a:srgbClr val="333333"/>
                </a:solidFill>
              </a:rPr>
              <a:t>economy and</a:t>
            </a:r>
            <a:r>
              <a:rPr spc="-5" dirty="0">
                <a:solidFill>
                  <a:srgbClr val="333333"/>
                </a:solidFill>
              </a:rPr>
              <a:t> </a:t>
            </a:r>
            <a:r>
              <a:rPr dirty="0">
                <a:solidFill>
                  <a:srgbClr val="333333"/>
                </a:solidFill>
              </a:rPr>
              <a:t>industries</a:t>
            </a:r>
            <a:r>
              <a:rPr spc="10" dirty="0">
                <a:solidFill>
                  <a:srgbClr val="333333"/>
                </a:solidFill>
              </a:rPr>
              <a:t> </a:t>
            </a:r>
            <a:r>
              <a:rPr dirty="0">
                <a:solidFill>
                  <a:srgbClr val="333333"/>
                </a:solidFill>
              </a:rPr>
              <a:t>with</a:t>
            </a:r>
            <a:r>
              <a:rPr spc="-10" dirty="0">
                <a:solidFill>
                  <a:srgbClr val="333333"/>
                </a:solidFill>
              </a:rPr>
              <a:t> </a:t>
            </a:r>
            <a:r>
              <a:rPr spc="-50" dirty="0">
                <a:solidFill>
                  <a:srgbClr val="333333"/>
                </a:solidFill>
              </a:rPr>
              <a:t>a </a:t>
            </a:r>
            <a:r>
              <a:rPr dirty="0">
                <a:solidFill>
                  <a:srgbClr val="333333"/>
                </a:solidFill>
              </a:rPr>
              <a:t>scale</a:t>
            </a:r>
            <a:r>
              <a:rPr spc="-30" dirty="0">
                <a:solidFill>
                  <a:srgbClr val="333333"/>
                </a:solidFill>
              </a:rPr>
              <a:t> </a:t>
            </a:r>
            <a:r>
              <a:rPr dirty="0">
                <a:solidFill>
                  <a:srgbClr val="333333"/>
                </a:solidFill>
              </a:rPr>
              <a:t>and</a:t>
            </a:r>
            <a:r>
              <a:rPr spc="-10" dirty="0">
                <a:solidFill>
                  <a:srgbClr val="333333"/>
                </a:solidFill>
              </a:rPr>
              <a:t> </a:t>
            </a:r>
            <a:r>
              <a:rPr dirty="0">
                <a:solidFill>
                  <a:srgbClr val="333333"/>
                </a:solidFill>
              </a:rPr>
              <a:t>speed</a:t>
            </a:r>
            <a:r>
              <a:rPr spc="-15" dirty="0">
                <a:solidFill>
                  <a:srgbClr val="333333"/>
                </a:solidFill>
              </a:rPr>
              <a:t> </a:t>
            </a:r>
            <a:r>
              <a:rPr dirty="0">
                <a:solidFill>
                  <a:srgbClr val="333333"/>
                </a:solidFill>
              </a:rPr>
              <a:t>like</a:t>
            </a:r>
            <a:r>
              <a:rPr spc="-15" dirty="0">
                <a:solidFill>
                  <a:srgbClr val="333333"/>
                </a:solidFill>
              </a:rPr>
              <a:t> </a:t>
            </a:r>
            <a:r>
              <a:rPr dirty="0">
                <a:solidFill>
                  <a:srgbClr val="333333"/>
                </a:solidFill>
              </a:rPr>
              <a:t>never</a:t>
            </a:r>
            <a:r>
              <a:rPr spc="-15" dirty="0">
                <a:solidFill>
                  <a:srgbClr val="333333"/>
                </a:solidFill>
              </a:rPr>
              <a:t> </a:t>
            </a:r>
            <a:r>
              <a:rPr spc="-10" dirty="0">
                <a:solidFill>
                  <a:srgbClr val="333333"/>
                </a:solidFill>
              </a:rPr>
              <a:t>before.</a:t>
            </a:r>
          </a:p>
          <a:p>
            <a:pPr>
              <a:lnSpc>
                <a:spcPct val="100000"/>
              </a:lnSpc>
              <a:spcBef>
                <a:spcPts val="90"/>
              </a:spcBef>
              <a:buFont typeface="Arial MT"/>
              <a:buChar char="•"/>
            </a:pPr>
            <a:endParaRPr/>
          </a:p>
          <a:p>
            <a:pPr marL="354965" indent="-342265">
              <a:lnSpc>
                <a:spcPts val="1945"/>
              </a:lnSpc>
              <a:buChar char="•"/>
              <a:tabLst>
                <a:tab pos="354965" algn="l"/>
              </a:tabLst>
            </a:pPr>
            <a:r>
              <a:rPr dirty="0">
                <a:solidFill>
                  <a:srgbClr val="333333"/>
                </a:solidFill>
              </a:rPr>
              <a:t>Mobile</a:t>
            </a:r>
            <a:r>
              <a:rPr spc="295" dirty="0">
                <a:solidFill>
                  <a:srgbClr val="333333"/>
                </a:solidFill>
              </a:rPr>
              <a:t> </a:t>
            </a:r>
            <a:r>
              <a:rPr dirty="0">
                <a:solidFill>
                  <a:srgbClr val="333333"/>
                </a:solidFill>
              </a:rPr>
              <a:t>and</a:t>
            </a:r>
            <a:r>
              <a:rPr spc="305" dirty="0">
                <a:solidFill>
                  <a:srgbClr val="333333"/>
                </a:solidFill>
              </a:rPr>
              <a:t> </a:t>
            </a:r>
            <a:r>
              <a:rPr dirty="0">
                <a:solidFill>
                  <a:srgbClr val="333333"/>
                </a:solidFill>
              </a:rPr>
              <a:t>cloud</a:t>
            </a:r>
            <a:r>
              <a:rPr spc="295" dirty="0">
                <a:solidFill>
                  <a:srgbClr val="333333"/>
                </a:solidFill>
              </a:rPr>
              <a:t> </a:t>
            </a:r>
            <a:r>
              <a:rPr dirty="0">
                <a:solidFill>
                  <a:srgbClr val="333333"/>
                </a:solidFill>
              </a:rPr>
              <a:t>technologies,</a:t>
            </a:r>
            <a:r>
              <a:rPr spc="295" dirty="0">
                <a:solidFill>
                  <a:srgbClr val="333333"/>
                </a:solidFill>
              </a:rPr>
              <a:t> </a:t>
            </a:r>
            <a:r>
              <a:rPr dirty="0">
                <a:solidFill>
                  <a:srgbClr val="333333"/>
                </a:solidFill>
              </a:rPr>
              <a:t>Big</a:t>
            </a:r>
            <a:r>
              <a:rPr spc="305" dirty="0">
                <a:solidFill>
                  <a:srgbClr val="333333"/>
                </a:solidFill>
              </a:rPr>
              <a:t> </a:t>
            </a:r>
            <a:r>
              <a:rPr dirty="0">
                <a:solidFill>
                  <a:srgbClr val="333333"/>
                </a:solidFill>
              </a:rPr>
              <a:t>Data</a:t>
            </a:r>
            <a:r>
              <a:rPr spc="305" dirty="0">
                <a:solidFill>
                  <a:srgbClr val="333333"/>
                </a:solidFill>
              </a:rPr>
              <a:t> </a:t>
            </a:r>
            <a:r>
              <a:rPr dirty="0">
                <a:solidFill>
                  <a:srgbClr val="333333"/>
                </a:solidFill>
              </a:rPr>
              <a:t>and</a:t>
            </a:r>
            <a:r>
              <a:rPr spc="305" dirty="0">
                <a:solidFill>
                  <a:srgbClr val="333333"/>
                </a:solidFill>
              </a:rPr>
              <a:t> </a:t>
            </a:r>
            <a:r>
              <a:rPr dirty="0">
                <a:solidFill>
                  <a:srgbClr val="333333"/>
                </a:solidFill>
              </a:rPr>
              <a:t>the</a:t>
            </a:r>
            <a:r>
              <a:rPr spc="305" dirty="0">
                <a:solidFill>
                  <a:srgbClr val="333333"/>
                </a:solidFill>
              </a:rPr>
              <a:t> </a:t>
            </a:r>
            <a:r>
              <a:rPr dirty="0">
                <a:solidFill>
                  <a:srgbClr val="333333"/>
                </a:solidFill>
              </a:rPr>
              <a:t>Internet</a:t>
            </a:r>
            <a:r>
              <a:rPr spc="295" dirty="0">
                <a:solidFill>
                  <a:srgbClr val="333333"/>
                </a:solidFill>
              </a:rPr>
              <a:t> </a:t>
            </a:r>
            <a:r>
              <a:rPr dirty="0">
                <a:solidFill>
                  <a:srgbClr val="333333"/>
                </a:solidFill>
              </a:rPr>
              <a:t>of</a:t>
            </a:r>
            <a:r>
              <a:rPr spc="305" dirty="0">
                <a:solidFill>
                  <a:srgbClr val="333333"/>
                </a:solidFill>
              </a:rPr>
              <a:t> </a:t>
            </a:r>
            <a:r>
              <a:rPr dirty="0">
                <a:solidFill>
                  <a:srgbClr val="333333"/>
                </a:solidFill>
              </a:rPr>
              <a:t>Things</a:t>
            </a:r>
            <a:r>
              <a:rPr spc="300" dirty="0">
                <a:solidFill>
                  <a:srgbClr val="333333"/>
                </a:solidFill>
              </a:rPr>
              <a:t> </a:t>
            </a:r>
            <a:r>
              <a:rPr spc="-10" dirty="0">
                <a:solidFill>
                  <a:srgbClr val="333333"/>
                </a:solidFill>
              </a:rPr>
              <a:t>offer</a:t>
            </a:r>
          </a:p>
          <a:p>
            <a:pPr marL="355600">
              <a:lnSpc>
                <a:spcPts val="1730"/>
              </a:lnSpc>
            </a:pPr>
            <a:r>
              <a:rPr dirty="0">
                <a:solidFill>
                  <a:srgbClr val="333333"/>
                </a:solidFill>
              </a:rPr>
              <a:t>unimaginable</a:t>
            </a:r>
            <a:r>
              <a:rPr spc="340" dirty="0">
                <a:solidFill>
                  <a:srgbClr val="333333"/>
                </a:solidFill>
              </a:rPr>
              <a:t> </a:t>
            </a:r>
            <a:r>
              <a:rPr dirty="0">
                <a:solidFill>
                  <a:srgbClr val="333333"/>
                </a:solidFill>
              </a:rPr>
              <a:t>opportunities,</a:t>
            </a:r>
            <a:r>
              <a:rPr spc="335" dirty="0">
                <a:solidFill>
                  <a:srgbClr val="333333"/>
                </a:solidFill>
              </a:rPr>
              <a:t> </a:t>
            </a:r>
            <a:r>
              <a:rPr dirty="0">
                <a:solidFill>
                  <a:srgbClr val="333333"/>
                </a:solidFill>
              </a:rPr>
              <a:t>driving</a:t>
            </a:r>
            <a:r>
              <a:rPr spc="335" dirty="0">
                <a:solidFill>
                  <a:srgbClr val="333333"/>
                </a:solidFill>
              </a:rPr>
              <a:t> </a:t>
            </a:r>
            <a:r>
              <a:rPr dirty="0">
                <a:solidFill>
                  <a:srgbClr val="333333"/>
                </a:solidFill>
              </a:rPr>
              <a:t>growth,</a:t>
            </a:r>
            <a:r>
              <a:rPr spc="345" dirty="0">
                <a:solidFill>
                  <a:srgbClr val="333333"/>
                </a:solidFill>
              </a:rPr>
              <a:t> </a:t>
            </a:r>
            <a:r>
              <a:rPr dirty="0">
                <a:solidFill>
                  <a:srgbClr val="333333"/>
                </a:solidFill>
              </a:rPr>
              <a:t>improvement</a:t>
            </a:r>
            <a:r>
              <a:rPr spc="335" dirty="0">
                <a:solidFill>
                  <a:srgbClr val="333333"/>
                </a:solidFill>
              </a:rPr>
              <a:t> </a:t>
            </a:r>
            <a:r>
              <a:rPr dirty="0">
                <a:solidFill>
                  <a:srgbClr val="333333"/>
                </a:solidFill>
              </a:rPr>
              <a:t>of</a:t>
            </a:r>
            <a:r>
              <a:rPr spc="340" dirty="0">
                <a:solidFill>
                  <a:srgbClr val="333333"/>
                </a:solidFill>
              </a:rPr>
              <a:t> </a:t>
            </a:r>
            <a:r>
              <a:rPr dirty="0">
                <a:solidFill>
                  <a:srgbClr val="333333"/>
                </a:solidFill>
              </a:rPr>
              <a:t>citizens’</a:t>
            </a:r>
            <a:r>
              <a:rPr spc="345" dirty="0">
                <a:solidFill>
                  <a:srgbClr val="333333"/>
                </a:solidFill>
              </a:rPr>
              <a:t> </a:t>
            </a:r>
            <a:r>
              <a:rPr spc="-10" dirty="0">
                <a:solidFill>
                  <a:srgbClr val="333333"/>
                </a:solidFill>
              </a:rPr>
              <a:t>lives</a:t>
            </a:r>
          </a:p>
          <a:p>
            <a:pPr marL="355600" marR="5080">
              <a:lnSpc>
                <a:spcPct val="80000"/>
              </a:lnSpc>
              <a:spcBef>
                <a:spcPts val="215"/>
              </a:spcBef>
              <a:tabLst>
                <a:tab pos="882015" algn="l"/>
                <a:tab pos="1979295" algn="l"/>
                <a:tab pos="2314575" algn="l"/>
                <a:tab pos="3019425" algn="l"/>
                <a:tab pos="3736340" algn="l"/>
                <a:tab pos="4782820" algn="l"/>
                <a:tab pos="5550535" algn="l"/>
                <a:tab pos="6597015" algn="l"/>
              </a:tabLst>
            </a:pPr>
            <a:r>
              <a:rPr spc="-25" dirty="0">
                <a:solidFill>
                  <a:srgbClr val="333333"/>
                </a:solidFill>
              </a:rPr>
              <a:t>and</a:t>
            </a:r>
            <a:r>
              <a:rPr dirty="0">
                <a:solidFill>
                  <a:srgbClr val="333333"/>
                </a:solidFill>
              </a:rPr>
              <a:t>	</a:t>
            </a:r>
            <a:r>
              <a:rPr spc="-10" dirty="0">
                <a:solidFill>
                  <a:srgbClr val="333333"/>
                </a:solidFill>
              </a:rPr>
              <a:t>efficiency</a:t>
            </a:r>
            <a:r>
              <a:rPr dirty="0">
                <a:solidFill>
                  <a:srgbClr val="333333"/>
                </a:solidFill>
              </a:rPr>
              <a:t>	</a:t>
            </a:r>
            <a:r>
              <a:rPr spc="-35" dirty="0">
                <a:solidFill>
                  <a:srgbClr val="333333"/>
                </a:solidFill>
              </a:rPr>
              <a:t>to</a:t>
            </a:r>
            <a:r>
              <a:rPr dirty="0">
                <a:solidFill>
                  <a:srgbClr val="333333"/>
                </a:solidFill>
              </a:rPr>
              <a:t>	</a:t>
            </a:r>
            <a:r>
              <a:rPr spc="-20" dirty="0">
                <a:solidFill>
                  <a:srgbClr val="333333"/>
                </a:solidFill>
              </a:rPr>
              <a:t>many</a:t>
            </a:r>
            <a:r>
              <a:rPr dirty="0">
                <a:solidFill>
                  <a:srgbClr val="333333"/>
                </a:solidFill>
              </a:rPr>
              <a:t>	</a:t>
            </a:r>
            <a:r>
              <a:rPr spc="-10" dirty="0">
                <a:solidFill>
                  <a:srgbClr val="333333"/>
                </a:solidFill>
              </a:rPr>
              <a:t>areas</a:t>
            </a:r>
            <a:r>
              <a:rPr dirty="0">
                <a:solidFill>
                  <a:srgbClr val="333333"/>
                </a:solidFill>
              </a:rPr>
              <a:t>	</a:t>
            </a:r>
            <a:r>
              <a:rPr spc="-10" dirty="0">
                <a:solidFill>
                  <a:srgbClr val="333333"/>
                </a:solidFill>
              </a:rPr>
              <a:t>including</a:t>
            </a:r>
            <a:r>
              <a:rPr dirty="0">
                <a:solidFill>
                  <a:srgbClr val="333333"/>
                </a:solidFill>
              </a:rPr>
              <a:t>	</a:t>
            </a:r>
            <a:r>
              <a:rPr spc="-10" dirty="0">
                <a:solidFill>
                  <a:srgbClr val="333333"/>
                </a:solidFill>
              </a:rPr>
              <a:t>health</a:t>
            </a:r>
            <a:r>
              <a:rPr dirty="0">
                <a:solidFill>
                  <a:srgbClr val="333333"/>
                </a:solidFill>
              </a:rPr>
              <a:t>	</a:t>
            </a:r>
            <a:r>
              <a:rPr spc="-10" dirty="0">
                <a:solidFill>
                  <a:srgbClr val="333333"/>
                </a:solidFill>
              </a:rPr>
              <a:t>services,</a:t>
            </a:r>
            <a:r>
              <a:rPr dirty="0">
                <a:solidFill>
                  <a:srgbClr val="333333"/>
                </a:solidFill>
              </a:rPr>
              <a:t>	</a:t>
            </a:r>
            <a:r>
              <a:rPr spc="-10" dirty="0">
                <a:solidFill>
                  <a:srgbClr val="333333"/>
                </a:solidFill>
              </a:rPr>
              <a:t>transportation, </a:t>
            </a:r>
            <a:r>
              <a:rPr dirty="0">
                <a:solidFill>
                  <a:srgbClr val="333333"/>
                </a:solidFill>
              </a:rPr>
              <a:t>energy,</a:t>
            </a:r>
            <a:r>
              <a:rPr spc="-35" dirty="0">
                <a:solidFill>
                  <a:srgbClr val="333333"/>
                </a:solidFill>
              </a:rPr>
              <a:t> </a:t>
            </a:r>
            <a:r>
              <a:rPr dirty="0">
                <a:solidFill>
                  <a:srgbClr val="333333"/>
                </a:solidFill>
              </a:rPr>
              <a:t>agriculture,</a:t>
            </a:r>
            <a:r>
              <a:rPr spc="-30" dirty="0">
                <a:solidFill>
                  <a:srgbClr val="333333"/>
                </a:solidFill>
              </a:rPr>
              <a:t> </a:t>
            </a:r>
            <a:r>
              <a:rPr dirty="0">
                <a:solidFill>
                  <a:srgbClr val="333333"/>
                </a:solidFill>
              </a:rPr>
              <a:t>manufacturing,</a:t>
            </a:r>
            <a:r>
              <a:rPr spc="-35" dirty="0">
                <a:solidFill>
                  <a:srgbClr val="333333"/>
                </a:solidFill>
              </a:rPr>
              <a:t> </a:t>
            </a:r>
            <a:r>
              <a:rPr dirty="0">
                <a:solidFill>
                  <a:srgbClr val="333333"/>
                </a:solidFill>
              </a:rPr>
              <a:t>retail</a:t>
            </a:r>
            <a:r>
              <a:rPr spc="-30" dirty="0">
                <a:solidFill>
                  <a:srgbClr val="333333"/>
                </a:solidFill>
              </a:rPr>
              <a:t> </a:t>
            </a:r>
            <a:r>
              <a:rPr dirty="0">
                <a:solidFill>
                  <a:srgbClr val="333333"/>
                </a:solidFill>
              </a:rPr>
              <a:t>and</a:t>
            </a:r>
            <a:r>
              <a:rPr spc="-30" dirty="0">
                <a:solidFill>
                  <a:srgbClr val="333333"/>
                </a:solidFill>
              </a:rPr>
              <a:t> </a:t>
            </a:r>
            <a:r>
              <a:rPr dirty="0">
                <a:solidFill>
                  <a:srgbClr val="333333"/>
                </a:solidFill>
              </a:rPr>
              <a:t>public</a:t>
            </a:r>
            <a:r>
              <a:rPr spc="-35" dirty="0">
                <a:solidFill>
                  <a:srgbClr val="333333"/>
                </a:solidFill>
              </a:rPr>
              <a:t> </a:t>
            </a:r>
            <a:r>
              <a:rPr spc="-10" dirty="0">
                <a:solidFill>
                  <a:srgbClr val="333333"/>
                </a:solidFill>
              </a:rPr>
              <a:t>administration.</a:t>
            </a:r>
          </a:p>
        </p:txBody>
      </p:sp>
      <p:pic>
        <p:nvPicPr>
          <p:cNvPr id="5" name="object 5">
            <a:extLst>
              <a:ext uri="{FF2B5EF4-FFF2-40B4-BE49-F238E27FC236}">
                <a16:creationId xmlns:a16="http://schemas.microsoft.com/office/drawing/2014/main" id="{C775E1C5-909D-2AE6-37B8-83BC1CF384DE}"/>
              </a:ext>
            </a:extLst>
          </p:cNvPr>
          <p:cNvPicPr/>
          <p:nvPr/>
        </p:nvPicPr>
        <p:blipFill>
          <a:blip r:embed="rId2" cstate="print"/>
          <a:stretch>
            <a:fillRect/>
          </a:stretch>
        </p:blipFill>
        <p:spPr>
          <a:xfrm>
            <a:off x="533400" y="4114863"/>
            <a:ext cx="3800475" cy="2468499"/>
          </a:xfrm>
          <a:prstGeom prst="rect">
            <a:avLst/>
          </a:prstGeom>
        </p:spPr>
      </p:pic>
      <p:pic>
        <p:nvPicPr>
          <p:cNvPr id="6" name="object 6">
            <a:extLst>
              <a:ext uri="{FF2B5EF4-FFF2-40B4-BE49-F238E27FC236}">
                <a16:creationId xmlns:a16="http://schemas.microsoft.com/office/drawing/2014/main" id="{0F860868-8EDF-48C9-8FC2-82BF0E85E39D}"/>
              </a:ext>
            </a:extLst>
          </p:cNvPr>
          <p:cNvPicPr/>
          <p:nvPr/>
        </p:nvPicPr>
        <p:blipFill>
          <a:blip r:embed="rId3" cstate="print"/>
          <a:stretch>
            <a:fillRect/>
          </a:stretch>
        </p:blipFill>
        <p:spPr>
          <a:xfrm>
            <a:off x="4495800" y="4084573"/>
            <a:ext cx="4191000" cy="2468626"/>
          </a:xfrm>
          <a:prstGeom prst="rect">
            <a:avLst/>
          </a:prstGeom>
        </p:spPr>
      </p:pic>
    </p:spTree>
    <p:extLst>
      <p:ext uri="{BB962C8B-B14F-4D97-AF65-F5344CB8AC3E}">
        <p14:creationId xmlns:p14="http://schemas.microsoft.com/office/powerpoint/2010/main" val="1669147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6200" y="1607692"/>
            <a:ext cx="6172200" cy="5174615"/>
          </a:xfrm>
          <a:custGeom>
            <a:avLst/>
            <a:gdLst/>
            <a:ahLst/>
            <a:cxnLst/>
            <a:rect l="l" t="t" r="r" b="b"/>
            <a:pathLst>
              <a:path w="6172200" h="5174615">
                <a:moveTo>
                  <a:pt x="0" y="5174105"/>
                </a:moveTo>
                <a:lnTo>
                  <a:pt x="6172200" y="5174105"/>
                </a:lnTo>
                <a:lnTo>
                  <a:pt x="6172200" y="0"/>
                </a:lnTo>
                <a:lnTo>
                  <a:pt x="0" y="0"/>
                </a:lnTo>
                <a:lnTo>
                  <a:pt x="0" y="5174105"/>
                </a:lnTo>
                <a:close/>
              </a:path>
            </a:pathLst>
          </a:custGeom>
          <a:solidFill>
            <a:srgbClr val="FFFFCC"/>
          </a:solidFill>
        </p:spPr>
        <p:txBody>
          <a:bodyPr wrap="square" lIns="0" tIns="0" rIns="0" bIns="0" rtlCol="0"/>
          <a:lstStyle/>
          <a:p>
            <a:endParaRPr/>
          </a:p>
        </p:txBody>
      </p:sp>
      <p:sp>
        <p:nvSpPr>
          <p:cNvPr id="3" name="object 3"/>
          <p:cNvSpPr txBox="1"/>
          <p:nvPr/>
        </p:nvSpPr>
        <p:spPr>
          <a:xfrm>
            <a:off x="154939" y="1588515"/>
            <a:ext cx="6014720" cy="5184140"/>
          </a:xfrm>
          <a:prstGeom prst="rect">
            <a:avLst/>
          </a:prstGeom>
        </p:spPr>
        <p:txBody>
          <a:bodyPr vert="horz" wrap="square" lIns="0" tIns="7620" rIns="0" bIns="0" rtlCol="0">
            <a:spAutoFit/>
          </a:bodyPr>
          <a:lstStyle/>
          <a:p>
            <a:pPr marL="12700" marR="6350" indent="205740" algn="just">
              <a:lnSpc>
                <a:spcPct val="101499"/>
              </a:lnSpc>
              <a:spcBef>
                <a:spcPts val="60"/>
              </a:spcBef>
            </a:pPr>
            <a:r>
              <a:rPr sz="2000" dirty="0">
                <a:latin typeface="Calibri"/>
                <a:cs typeface="Calibri"/>
              </a:rPr>
              <a:t>Our</a:t>
            </a:r>
            <a:r>
              <a:rPr sz="2000" spc="395" dirty="0">
                <a:latin typeface="Calibri"/>
                <a:cs typeface="Calibri"/>
              </a:rPr>
              <a:t> </a:t>
            </a:r>
            <a:r>
              <a:rPr sz="2000" dirty="0">
                <a:latin typeface="Calibri"/>
                <a:cs typeface="Calibri"/>
              </a:rPr>
              <a:t>life</a:t>
            </a:r>
            <a:r>
              <a:rPr sz="2000" spc="409" dirty="0">
                <a:latin typeface="Calibri"/>
                <a:cs typeface="Calibri"/>
              </a:rPr>
              <a:t> </a:t>
            </a:r>
            <a:r>
              <a:rPr sz="2000" dirty="0">
                <a:latin typeface="Calibri"/>
                <a:cs typeface="Calibri"/>
              </a:rPr>
              <a:t>is</a:t>
            </a:r>
            <a:r>
              <a:rPr sz="2000" spc="409" dirty="0">
                <a:latin typeface="Calibri"/>
                <a:cs typeface="Calibri"/>
              </a:rPr>
              <a:t> </a:t>
            </a:r>
            <a:r>
              <a:rPr sz="2000" dirty="0">
                <a:latin typeface="Calibri"/>
                <a:cs typeface="Calibri"/>
              </a:rPr>
              <a:t>totally</a:t>
            </a:r>
            <a:r>
              <a:rPr sz="2000" spc="409" dirty="0">
                <a:latin typeface="Calibri"/>
                <a:cs typeface="Calibri"/>
              </a:rPr>
              <a:t> </a:t>
            </a:r>
            <a:r>
              <a:rPr sz="2000" dirty="0">
                <a:latin typeface="Calibri"/>
                <a:cs typeface="Calibri"/>
              </a:rPr>
              <a:t>dependent</a:t>
            </a:r>
            <a:r>
              <a:rPr sz="2000" spc="409" dirty="0">
                <a:latin typeface="Calibri"/>
                <a:cs typeface="Calibri"/>
              </a:rPr>
              <a:t> </a:t>
            </a:r>
            <a:r>
              <a:rPr sz="2000" dirty="0">
                <a:latin typeface="Calibri"/>
                <a:cs typeface="Calibri"/>
              </a:rPr>
              <a:t>on</a:t>
            </a:r>
            <a:r>
              <a:rPr sz="2000" spc="405" dirty="0">
                <a:latin typeface="Calibri"/>
                <a:cs typeface="Calibri"/>
              </a:rPr>
              <a:t> </a:t>
            </a:r>
            <a:r>
              <a:rPr sz="2000" dirty="0">
                <a:latin typeface="Calibri"/>
                <a:cs typeface="Calibri"/>
              </a:rPr>
              <a:t>Social</a:t>
            </a:r>
            <a:r>
              <a:rPr sz="2000" spc="405" dirty="0">
                <a:latin typeface="Calibri"/>
                <a:cs typeface="Calibri"/>
              </a:rPr>
              <a:t> </a:t>
            </a:r>
            <a:r>
              <a:rPr sz="2000" dirty="0">
                <a:latin typeface="Calibri"/>
                <a:cs typeface="Calibri"/>
              </a:rPr>
              <a:t>media-</a:t>
            </a:r>
            <a:r>
              <a:rPr sz="2000" spc="405" dirty="0">
                <a:latin typeface="Calibri"/>
                <a:cs typeface="Calibri"/>
              </a:rPr>
              <a:t> </a:t>
            </a:r>
            <a:r>
              <a:rPr sz="2000" spc="-10" dirty="0">
                <a:latin typeface="Calibri"/>
                <a:cs typeface="Calibri"/>
              </a:rPr>
              <a:t>either </a:t>
            </a:r>
            <a:r>
              <a:rPr sz="2000" dirty="0">
                <a:latin typeface="Calibri"/>
                <a:cs typeface="Calibri"/>
              </a:rPr>
              <a:t>directly</a:t>
            </a:r>
            <a:r>
              <a:rPr sz="2000" spc="-35" dirty="0">
                <a:latin typeface="Calibri"/>
                <a:cs typeface="Calibri"/>
              </a:rPr>
              <a:t> </a:t>
            </a:r>
            <a:r>
              <a:rPr sz="2000" dirty="0">
                <a:latin typeface="Calibri"/>
                <a:cs typeface="Calibri"/>
              </a:rPr>
              <a:t>or</a:t>
            </a:r>
            <a:r>
              <a:rPr sz="2000" spc="-35" dirty="0">
                <a:latin typeface="Calibri"/>
                <a:cs typeface="Calibri"/>
              </a:rPr>
              <a:t> </a:t>
            </a:r>
            <a:r>
              <a:rPr sz="2000" spc="-10" dirty="0">
                <a:latin typeface="Calibri"/>
                <a:cs typeface="Calibri"/>
              </a:rPr>
              <a:t>indirectly.</a:t>
            </a:r>
            <a:r>
              <a:rPr sz="2000" spc="-35" dirty="0">
                <a:latin typeface="Calibri"/>
                <a:cs typeface="Calibri"/>
              </a:rPr>
              <a:t> </a:t>
            </a:r>
            <a:r>
              <a:rPr sz="2000" dirty="0">
                <a:latin typeface="Calibri"/>
                <a:cs typeface="Calibri"/>
              </a:rPr>
              <a:t>But,</a:t>
            </a:r>
            <a:r>
              <a:rPr sz="2000" spc="-30" dirty="0">
                <a:latin typeface="Calibri"/>
                <a:cs typeface="Calibri"/>
              </a:rPr>
              <a:t> </a:t>
            </a:r>
            <a:r>
              <a:rPr sz="2000" dirty="0">
                <a:latin typeface="Calibri"/>
                <a:cs typeface="Calibri"/>
              </a:rPr>
              <a:t>if</a:t>
            </a:r>
            <a:r>
              <a:rPr sz="2000" spc="-25" dirty="0">
                <a:latin typeface="Calibri"/>
                <a:cs typeface="Calibri"/>
              </a:rPr>
              <a:t> </a:t>
            </a:r>
            <a:r>
              <a:rPr sz="2000" dirty="0">
                <a:latin typeface="Calibri"/>
                <a:cs typeface="Calibri"/>
              </a:rPr>
              <a:t>anyone</a:t>
            </a:r>
            <a:r>
              <a:rPr sz="2000" spc="-25" dirty="0">
                <a:latin typeface="Calibri"/>
                <a:cs typeface="Calibri"/>
              </a:rPr>
              <a:t> </a:t>
            </a:r>
            <a:r>
              <a:rPr sz="2000" dirty="0">
                <a:latin typeface="Calibri"/>
                <a:cs typeface="Calibri"/>
              </a:rPr>
              <a:t>thinks</a:t>
            </a:r>
            <a:r>
              <a:rPr sz="2000" spc="-30" dirty="0">
                <a:latin typeface="Calibri"/>
                <a:cs typeface="Calibri"/>
              </a:rPr>
              <a:t> </a:t>
            </a:r>
            <a:r>
              <a:rPr sz="2000" dirty="0">
                <a:latin typeface="Calibri"/>
                <a:cs typeface="Calibri"/>
              </a:rPr>
              <a:t>that</a:t>
            </a:r>
            <a:r>
              <a:rPr sz="2000" spc="-25" dirty="0">
                <a:latin typeface="Calibri"/>
                <a:cs typeface="Calibri"/>
              </a:rPr>
              <a:t> </a:t>
            </a:r>
            <a:r>
              <a:rPr sz="2000" dirty="0">
                <a:latin typeface="Calibri"/>
                <a:cs typeface="Calibri"/>
              </a:rPr>
              <a:t>he/she</a:t>
            </a:r>
            <a:r>
              <a:rPr sz="2000" spc="-25" dirty="0">
                <a:latin typeface="Calibri"/>
                <a:cs typeface="Calibri"/>
              </a:rPr>
              <a:t> </a:t>
            </a:r>
            <a:r>
              <a:rPr sz="2000" spc="-20" dirty="0">
                <a:latin typeface="Calibri"/>
                <a:cs typeface="Calibri"/>
              </a:rPr>
              <a:t>will </a:t>
            </a:r>
            <a:r>
              <a:rPr sz="2000" dirty="0">
                <a:latin typeface="Calibri"/>
                <a:cs typeface="Calibri"/>
              </a:rPr>
              <a:t>remain</a:t>
            </a:r>
            <a:r>
              <a:rPr sz="2000" spc="210" dirty="0">
                <a:latin typeface="Calibri"/>
                <a:cs typeface="Calibri"/>
              </a:rPr>
              <a:t> </a:t>
            </a:r>
            <a:r>
              <a:rPr sz="2000" dirty="0">
                <a:latin typeface="Calibri"/>
                <a:cs typeface="Calibri"/>
              </a:rPr>
              <a:t>entirely</a:t>
            </a:r>
            <a:r>
              <a:rPr sz="2000" spc="215" dirty="0">
                <a:latin typeface="Calibri"/>
                <a:cs typeface="Calibri"/>
              </a:rPr>
              <a:t> </a:t>
            </a:r>
            <a:r>
              <a:rPr sz="2000" dirty="0">
                <a:latin typeface="Calibri"/>
                <a:cs typeface="Calibri"/>
              </a:rPr>
              <a:t>anonymous</a:t>
            </a:r>
            <a:r>
              <a:rPr sz="2000" spc="215" dirty="0">
                <a:latin typeface="Calibri"/>
                <a:cs typeface="Calibri"/>
              </a:rPr>
              <a:t> </a:t>
            </a:r>
            <a:r>
              <a:rPr sz="2000" dirty="0">
                <a:latin typeface="Calibri"/>
                <a:cs typeface="Calibri"/>
              </a:rPr>
              <a:t>and</a:t>
            </a:r>
            <a:r>
              <a:rPr sz="2000" spc="210" dirty="0">
                <a:latin typeface="Calibri"/>
                <a:cs typeface="Calibri"/>
              </a:rPr>
              <a:t> </a:t>
            </a:r>
            <a:r>
              <a:rPr sz="2000" dirty="0">
                <a:latin typeface="Calibri"/>
                <a:cs typeface="Calibri"/>
              </a:rPr>
              <a:t>pose</a:t>
            </a:r>
            <a:r>
              <a:rPr sz="2000" spc="215" dirty="0">
                <a:latin typeface="Calibri"/>
                <a:cs typeface="Calibri"/>
              </a:rPr>
              <a:t> </a:t>
            </a:r>
            <a:r>
              <a:rPr sz="2000" dirty="0">
                <a:latin typeface="Calibri"/>
                <a:cs typeface="Calibri"/>
              </a:rPr>
              <a:t>a</a:t>
            </a:r>
            <a:r>
              <a:rPr sz="2000" spc="210" dirty="0">
                <a:latin typeface="Calibri"/>
                <a:cs typeface="Calibri"/>
              </a:rPr>
              <a:t> </a:t>
            </a:r>
            <a:r>
              <a:rPr sz="2000" dirty="0">
                <a:latin typeface="Calibri"/>
                <a:cs typeface="Calibri"/>
              </a:rPr>
              <a:t>threat</a:t>
            </a:r>
            <a:r>
              <a:rPr sz="2000" spc="210" dirty="0">
                <a:latin typeface="Calibri"/>
                <a:cs typeface="Calibri"/>
              </a:rPr>
              <a:t> </a:t>
            </a:r>
            <a:r>
              <a:rPr sz="2000" dirty="0">
                <a:latin typeface="Calibri"/>
                <a:cs typeface="Calibri"/>
              </a:rPr>
              <a:t>to</a:t>
            </a:r>
            <a:r>
              <a:rPr sz="2000" spc="210" dirty="0">
                <a:latin typeface="Calibri"/>
                <a:cs typeface="Calibri"/>
              </a:rPr>
              <a:t> </a:t>
            </a:r>
            <a:r>
              <a:rPr sz="2000" spc="-10" dirty="0">
                <a:latin typeface="Calibri"/>
                <a:cs typeface="Calibri"/>
              </a:rPr>
              <a:t>others </a:t>
            </a:r>
            <a:r>
              <a:rPr sz="2000" dirty="0">
                <a:latin typeface="Calibri"/>
                <a:cs typeface="Calibri"/>
              </a:rPr>
              <a:t>then,</a:t>
            </a:r>
            <a:r>
              <a:rPr sz="2000" spc="-60" dirty="0">
                <a:latin typeface="Calibri"/>
                <a:cs typeface="Calibri"/>
              </a:rPr>
              <a:t> </a:t>
            </a:r>
            <a:r>
              <a:rPr sz="2000" dirty="0">
                <a:latin typeface="Calibri"/>
                <a:cs typeface="Calibri"/>
              </a:rPr>
              <a:t>he/she</a:t>
            </a:r>
            <a:r>
              <a:rPr sz="2000" spc="-60" dirty="0">
                <a:latin typeface="Calibri"/>
                <a:cs typeface="Calibri"/>
              </a:rPr>
              <a:t> </a:t>
            </a:r>
            <a:r>
              <a:rPr sz="2000" dirty="0">
                <a:latin typeface="Calibri"/>
                <a:cs typeface="Calibri"/>
              </a:rPr>
              <a:t>is</a:t>
            </a:r>
            <a:r>
              <a:rPr sz="2000" spc="-60" dirty="0">
                <a:latin typeface="Calibri"/>
                <a:cs typeface="Calibri"/>
              </a:rPr>
              <a:t> </a:t>
            </a:r>
            <a:r>
              <a:rPr sz="2000" dirty="0">
                <a:latin typeface="Calibri"/>
                <a:cs typeface="Calibri"/>
              </a:rPr>
              <a:t>in</a:t>
            </a:r>
            <a:r>
              <a:rPr sz="2000" spc="-60" dirty="0">
                <a:latin typeface="Calibri"/>
                <a:cs typeface="Calibri"/>
              </a:rPr>
              <a:t> </a:t>
            </a:r>
            <a:r>
              <a:rPr sz="2000" dirty="0">
                <a:latin typeface="Calibri"/>
                <a:cs typeface="Calibri"/>
              </a:rPr>
              <a:t>absolute</a:t>
            </a:r>
            <a:r>
              <a:rPr sz="2000" spc="-50" dirty="0">
                <a:latin typeface="Calibri"/>
                <a:cs typeface="Calibri"/>
              </a:rPr>
              <a:t> </a:t>
            </a:r>
            <a:r>
              <a:rPr sz="2000" spc="-20" dirty="0">
                <a:latin typeface="Calibri"/>
                <a:cs typeface="Calibri"/>
              </a:rPr>
              <a:t>fool’s</a:t>
            </a:r>
            <a:r>
              <a:rPr sz="2000" spc="-65" dirty="0">
                <a:latin typeface="Calibri"/>
                <a:cs typeface="Calibri"/>
              </a:rPr>
              <a:t> </a:t>
            </a:r>
            <a:r>
              <a:rPr sz="2000" dirty="0">
                <a:latin typeface="Calibri"/>
                <a:cs typeface="Calibri"/>
              </a:rPr>
              <a:t>paradise.</a:t>
            </a:r>
            <a:r>
              <a:rPr sz="2000" spc="-50" dirty="0">
                <a:latin typeface="Calibri"/>
                <a:cs typeface="Calibri"/>
              </a:rPr>
              <a:t> </a:t>
            </a:r>
            <a:r>
              <a:rPr sz="2000" dirty="0">
                <a:latin typeface="Calibri"/>
                <a:cs typeface="Calibri"/>
              </a:rPr>
              <a:t>Let’s</a:t>
            </a:r>
            <a:r>
              <a:rPr sz="2000" spc="-65" dirty="0">
                <a:latin typeface="Calibri"/>
                <a:cs typeface="Calibri"/>
              </a:rPr>
              <a:t> </a:t>
            </a:r>
            <a:r>
              <a:rPr sz="2000" dirty="0">
                <a:latin typeface="Calibri"/>
                <a:cs typeface="Calibri"/>
              </a:rPr>
              <a:t>see</a:t>
            </a:r>
            <a:r>
              <a:rPr sz="2000" spc="-55" dirty="0">
                <a:latin typeface="Calibri"/>
                <a:cs typeface="Calibri"/>
              </a:rPr>
              <a:t> </a:t>
            </a:r>
            <a:r>
              <a:rPr sz="2000" spc="-10" dirty="0">
                <a:latin typeface="Calibri"/>
                <a:cs typeface="Calibri"/>
              </a:rPr>
              <a:t>how...</a:t>
            </a:r>
            <a:endParaRPr sz="2000">
              <a:latin typeface="Calibri"/>
              <a:cs typeface="Calibri"/>
            </a:endParaRPr>
          </a:p>
          <a:p>
            <a:pPr marL="353695">
              <a:lnSpc>
                <a:spcPct val="100000"/>
              </a:lnSpc>
              <a:spcBef>
                <a:spcPts val="550"/>
              </a:spcBef>
            </a:pPr>
            <a:r>
              <a:rPr sz="2400" b="1" u="sng" spc="-20" dirty="0">
                <a:solidFill>
                  <a:srgbClr val="0000FF"/>
                </a:solidFill>
                <a:uFill>
                  <a:solidFill>
                    <a:srgbClr val="0000FF"/>
                  </a:solidFill>
                </a:uFill>
                <a:latin typeface="Calibri"/>
                <a:cs typeface="Calibri"/>
              </a:rPr>
              <a:t>DIGITAL</a:t>
            </a:r>
            <a:r>
              <a:rPr sz="2400" b="1" u="sng" spc="-95" dirty="0">
                <a:solidFill>
                  <a:srgbClr val="0000FF"/>
                </a:solidFill>
                <a:uFill>
                  <a:solidFill>
                    <a:srgbClr val="0000FF"/>
                  </a:solidFill>
                </a:uFill>
                <a:latin typeface="Calibri"/>
                <a:cs typeface="Calibri"/>
              </a:rPr>
              <a:t> </a:t>
            </a:r>
            <a:r>
              <a:rPr sz="2400" b="1" u="sng" spc="-10" dirty="0">
                <a:solidFill>
                  <a:srgbClr val="0000FF"/>
                </a:solidFill>
                <a:uFill>
                  <a:solidFill>
                    <a:srgbClr val="0000FF"/>
                  </a:solidFill>
                </a:uFill>
                <a:latin typeface="Calibri"/>
                <a:cs typeface="Calibri"/>
              </a:rPr>
              <a:t>FOOTPRINT:</a:t>
            </a:r>
            <a:endParaRPr sz="2400">
              <a:latin typeface="Calibri"/>
              <a:cs typeface="Calibri"/>
            </a:endParaRPr>
          </a:p>
          <a:p>
            <a:pPr marL="12700" marR="5080" indent="204470" algn="just">
              <a:lnSpc>
                <a:spcPct val="100000"/>
              </a:lnSpc>
              <a:spcBef>
                <a:spcPts val="575"/>
              </a:spcBef>
            </a:pPr>
            <a:r>
              <a:rPr sz="2400" b="1" dirty="0">
                <a:latin typeface="Calibri"/>
                <a:cs typeface="Calibri"/>
              </a:rPr>
              <a:t>Whatever</a:t>
            </a:r>
            <a:r>
              <a:rPr sz="2400" b="1" spc="295" dirty="0">
                <a:latin typeface="Calibri"/>
                <a:cs typeface="Calibri"/>
              </a:rPr>
              <a:t>   </a:t>
            </a:r>
            <a:r>
              <a:rPr sz="2400" b="1" dirty="0">
                <a:latin typeface="Calibri"/>
                <a:cs typeface="Calibri"/>
              </a:rPr>
              <a:t>we</a:t>
            </a:r>
            <a:r>
              <a:rPr sz="2400" b="1" spc="290" dirty="0">
                <a:latin typeface="Calibri"/>
                <a:cs typeface="Calibri"/>
              </a:rPr>
              <a:t>   </a:t>
            </a:r>
            <a:r>
              <a:rPr sz="2400" b="1" dirty="0">
                <a:latin typeface="Calibri"/>
                <a:cs typeface="Calibri"/>
              </a:rPr>
              <a:t>do</a:t>
            </a:r>
            <a:r>
              <a:rPr sz="2400" b="1" spc="295" dirty="0">
                <a:latin typeface="Calibri"/>
                <a:cs typeface="Calibri"/>
              </a:rPr>
              <a:t>   </a:t>
            </a:r>
            <a:r>
              <a:rPr sz="2400" b="1" dirty="0">
                <a:latin typeface="Calibri"/>
                <a:cs typeface="Calibri"/>
              </a:rPr>
              <a:t>online,</a:t>
            </a:r>
            <a:r>
              <a:rPr sz="2400" b="1" spc="290" dirty="0">
                <a:latin typeface="Calibri"/>
                <a:cs typeface="Calibri"/>
              </a:rPr>
              <a:t>   </a:t>
            </a:r>
            <a:r>
              <a:rPr sz="2400" b="1" dirty="0">
                <a:latin typeface="Calibri"/>
                <a:cs typeface="Calibri"/>
              </a:rPr>
              <a:t>either</a:t>
            </a:r>
            <a:r>
              <a:rPr sz="2400" b="1" spc="295" dirty="0">
                <a:latin typeface="Calibri"/>
                <a:cs typeface="Calibri"/>
              </a:rPr>
              <a:t>   </a:t>
            </a:r>
            <a:r>
              <a:rPr sz="2400" b="1" spc="-20" dirty="0">
                <a:latin typeface="Calibri"/>
                <a:cs typeface="Calibri"/>
              </a:rPr>
              <a:t>post </a:t>
            </a:r>
            <a:r>
              <a:rPr sz="2400" b="1" dirty="0">
                <a:latin typeface="Calibri"/>
                <a:cs typeface="Calibri"/>
              </a:rPr>
              <a:t>something</a:t>
            </a:r>
            <a:r>
              <a:rPr sz="2400" b="1" spc="130" dirty="0">
                <a:latin typeface="Calibri"/>
                <a:cs typeface="Calibri"/>
              </a:rPr>
              <a:t>  </a:t>
            </a:r>
            <a:r>
              <a:rPr sz="2400" b="1" dirty="0">
                <a:latin typeface="Calibri"/>
                <a:cs typeface="Calibri"/>
              </a:rPr>
              <a:t>or</a:t>
            </a:r>
            <a:r>
              <a:rPr sz="2400" b="1" spc="120" dirty="0">
                <a:latin typeface="Calibri"/>
                <a:cs typeface="Calibri"/>
              </a:rPr>
              <a:t>  </a:t>
            </a:r>
            <a:r>
              <a:rPr sz="2400" b="1" dirty="0">
                <a:latin typeface="Calibri"/>
                <a:cs typeface="Calibri"/>
              </a:rPr>
              <a:t>visit</a:t>
            </a:r>
            <a:r>
              <a:rPr sz="2400" b="1" spc="125" dirty="0">
                <a:latin typeface="Calibri"/>
                <a:cs typeface="Calibri"/>
              </a:rPr>
              <a:t>  </a:t>
            </a:r>
            <a:r>
              <a:rPr sz="2400" b="1" dirty="0">
                <a:latin typeface="Calibri"/>
                <a:cs typeface="Calibri"/>
              </a:rPr>
              <a:t>friends’</a:t>
            </a:r>
            <a:r>
              <a:rPr sz="2400" b="1" spc="130" dirty="0">
                <a:latin typeface="Calibri"/>
                <a:cs typeface="Calibri"/>
              </a:rPr>
              <a:t>  </a:t>
            </a:r>
            <a:r>
              <a:rPr sz="2400" b="1" dirty="0">
                <a:latin typeface="Calibri"/>
                <a:cs typeface="Calibri"/>
              </a:rPr>
              <a:t>pages</a:t>
            </a:r>
            <a:r>
              <a:rPr sz="2400" b="1" spc="130" dirty="0">
                <a:latin typeface="Calibri"/>
                <a:cs typeface="Calibri"/>
              </a:rPr>
              <a:t>  </a:t>
            </a:r>
            <a:r>
              <a:rPr sz="2400" b="1" dirty="0">
                <a:latin typeface="Calibri"/>
                <a:cs typeface="Calibri"/>
              </a:rPr>
              <a:t>or</a:t>
            </a:r>
            <a:r>
              <a:rPr sz="2400" b="1" spc="120" dirty="0">
                <a:latin typeface="Calibri"/>
                <a:cs typeface="Calibri"/>
              </a:rPr>
              <a:t>  </a:t>
            </a:r>
            <a:r>
              <a:rPr sz="2400" b="1" spc="-10" dirty="0">
                <a:latin typeface="Calibri"/>
                <a:cs typeface="Calibri"/>
              </a:rPr>
              <a:t>search </a:t>
            </a:r>
            <a:r>
              <a:rPr sz="2400" b="1" dirty="0">
                <a:latin typeface="Calibri"/>
                <a:cs typeface="Calibri"/>
              </a:rPr>
              <a:t>anything</a:t>
            </a:r>
            <a:r>
              <a:rPr sz="2400" b="1" spc="310" dirty="0">
                <a:latin typeface="Calibri"/>
                <a:cs typeface="Calibri"/>
              </a:rPr>
              <a:t> </a:t>
            </a:r>
            <a:r>
              <a:rPr sz="2400" b="1" dirty="0">
                <a:latin typeface="Calibri"/>
                <a:cs typeface="Calibri"/>
              </a:rPr>
              <a:t>on</a:t>
            </a:r>
            <a:r>
              <a:rPr sz="2400" b="1" spc="305" dirty="0">
                <a:latin typeface="Calibri"/>
                <a:cs typeface="Calibri"/>
              </a:rPr>
              <a:t> </a:t>
            </a:r>
            <a:r>
              <a:rPr sz="2400" b="1" dirty="0">
                <a:latin typeface="Calibri"/>
                <a:cs typeface="Calibri"/>
              </a:rPr>
              <a:t>Internet</a:t>
            </a:r>
            <a:r>
              <a:rPr sz="2400" b="1" spc="315" dirty="0">
                <a:latin typeface="Calibri"/>
                <a:cs typeface="Calibri"/>
              </a:rPr>
              <a:t> </a:t>
            </a:r>
            <a:r>
              <a:rPr sz="2400" b="1" dirty="0">
                <a:latin typeface="Calibri"/>
                <a:cs typeface="Calibri"/>
              </a:rPr>
              <a:t>etc.</a:t>
            </a:r>
            <a:r>
              <a:rPr sz="2400" b="1" spc="305" dirty="0">
                <a:latin typeface="Calibri"/>
                <a:cs typeface="Calibri"/>
              </a:rPr>
              <a:t> </a:t>
            </a:r>
            <a:r>
              <a:rPr sz="2400" b="1" dirty="0">
                <a:latin typeface="Calibri"/>
                <a:cs typeface="Calibri"/>
              </a:rPr>
              <a:t>leaves</a:t>
            </a:r>
            <a:r>
              <a:rPr sz="2400" b="1" spc="315" dirty="0">
                <a:latin typeface="Calibri"/>
                <a:cs typeface="Calibri"/>
              </a:rPr>
              <a:t> </a:t>
            </a:r>
            <a:r>
              <a:rPr sz="2400" b="1" dirty="0">
                <a:latin typeface="Calibri"/>
                <a:cs typeface="Calibri"/>
              </a:rPr>
              <a:t>a</a:t>
            </a:r>
            <a:r>
              <a:rPr sz="2400" b="1" spc="305" dirty="0">
                <a:latin typeface="Calibri"/>
                <a:cs typeface="Calibri"/>
              </a:rPr>
              <a:t> </a:t>
            </a:r>
            <a:r>
              <a:rPr sz="2400" b="1" spc="-10" dirty="0">
                <a:latin typeface="Calibri"/>
                <a:cs typeface="Calibri"/>
              </a:rPr>
              <a:t>permanent </a:t>
            </a:r>
            <a:r>
              <a:rPr sz="2400" b="1" dirty="0">
                <a:latin typeface="Calibri"/>
                <a:cs typeface="Calibri"/>
              </a:rPr>
              <a:t>foot</a:t>
            </a:r>
            <a:r>
              <a:rPr sz="2400" b="1" spc="15" dirty="0">
                <a:latin typeface="Calibri"/>
                <a:cs typeface="Calibri"/>
              </a:rPr>
              <a:t> </a:t>
            </a:r>
            <a:r>
              <a:rPr sz="2400" b="1" dirty="0">
                <a:latin typeface="Calibri"/>
                <a:cs typeface="Calibri"/>
              </a:rPr>
              <a:t>print</a:t>
            </a:r>
            <a:r>
              <a:rPr sz="2400" b="1" spc="15" dirty="0">
                <a:latin typeface="Calibri"/>
                <a:cs typeface="Calibri"/>
              </a:rPr>
              <a:t> </a:t>
            </a:r>
            <a:r>
              <a:rPr sz="2400" b="1" dirty="0">
                <a:latin typeface="Calibri"/>
                <a:cs typeface="Calibri"/>
              </a:rPr>
              <a:t>and</a:t>
            </a:r>
            <a:r>
              <a:rPr sz="2400" b="1" spc="15" dirty="0">
                <a:latin typeface="Calibri"/>
                <a:cs typeface="Calibri"/>
              </a:rPr>
              <a:t> </a:t>
            </a:r>
            <a:r>
              <a:rPr sz="2400" b="1" dirty="0">
                <a:latin typeface="Calibri"/>
                <a:cs typeface="Calibri"/>
              </a:rPr>
              <a:t>it</a:t>
            </a:r>
            <a:r>
              <a:rPr sz="2400" b="1" spc="15" dirty="0">
                <a:latin typeface="Calibri"/>
                <a:cs typeface="Calibri"/>
              </a:rPr>
              <a:t> </a:t>
            </a:r>
            <a:r>
              <a:rPr sz="2400" b="1" dirty="0">
                <a:latin typeface="Calibri"/>
                <a:cs typeface="Calibri"/>
              </a:rPr>
              <a:t>remains</a:t>
            </a:r>
            <a:r>
              <a:rPr sz="2400" b="1" spc="20" dirty="0">
                <a:latin typeface="Calibri"/>
                <a:cs typeface="Calibri"/>
              </a:rPr>
              <a:t> </a:t>
            </a:r>
            <a:r>
              <a:rPr sz="2400" b="1" dirty="0">
                <a:latin typeface="Calibri"/>
                <a:cs typeface="Calibri"/>
              </a:rPr>
              <a:t>for</a:t>
            </a:r>
            <a:r>
              <a:rPr sz="2400" b="1" spc="10" dirty="0">
                <a:latin typeface="Calibri"/>
                <a:cs typeface="Calibri"/>
              </a:rPr>
              <a:t> </a:t>
            </a:r>
            <a:r>
              <a:rPr sz="2400" b="1" dirty="0">
                <a:latin typeface="Calibri"/>
                <a:cs typeface="Calibri"/>
              </a:rPr>
              <a:t>years</a:t>
            </a:r>
            <a:r>
              <a:rPr sz="2400" b="1" spc="25" dirty="0">
                <a:latin typeface="Calibri"/>
                <a:cs typeface="Calibri"/>
              </a:rPr>
              <a:t> </a:t>
            </a:r>
            <a:r>
              <a:rPr sz="2400" b="1" dirty="0">
                <a:latin typeface="Calibri"/>
                <a:cs typeface="Calibri"/>
              </a:rPr>
              <a:t>storing</a:t>
            </a:r>
            <a:r>
              <a:rPr sz="2400" b="1" spc="20" dirty="0">
                <a:latin typeface="Calibri"/>
                <a:cs typeface="Calibri"/>
              </a:rPr>
              <a:t> </a:t>
            </a:r>
            <a:r>
              <a:rPr sz="2400" b="1" spc="-10" dirty="0">
                <a:latin typeface="Calibri"/>
                <a:cs typeface="Calibri"/>
              </a:rPr>
              <a:t>trails </a:t>
            </a:r>
            <a:r>
              <a:rPr sz="2400" b="1" dirty="0">
                <a:latin typeface="Calibri"/>
                <a:cs typeface="Calibri"/>
              </a:rPr>
              <a:t>of</a:t>
            </a:r>
            <a:r>
              <a:rPr sz="2400" b="1" spc="-30" dirty="0">
                <a:latin typeface="Calibri"/>
                <a:cs typeface="Calibri"/>
              </a:rPr>
              <a:t> </a:t>
            </a:r>
            <a:r>
              <a:rPr sz="2400" b="1" dirty="0">
                <a:latin typeface="Calibri"/>
                <a:cs typeface="Calibri"/>
              </a:rPr>
              <a:t>our</a:t>
            </a:r>
            <a:r>
              <a:rPr sz="2400" b="1" spc="-30" dirty="0">
                <a:latin typeface="Calibri"/>
                <a:cs typeface="Calibri"/>
              </a:rPr>
              <a:t> </a:t>
            </a:r>
            <a:r>
              <a:rPr sz="2400" b="1" dirty="0">
                <a:latin typeface="Calibri"/>
                <a:cs typeface="Calibri"/>
              </a:rPr>
              <a:t>online</a:t>
            </a:r>
            <a:r>
              <a:rPr sz="2400" b="1" spc="-25" dirty="0">
                <a:latin typeface="Calibri"/>
                <a:cs typeface="Calibri"/>
              </a:rPr>
              <a:t> </a:t>
            </a:r>
            <a:r>
              <a:rPr sz="2400" b="1" spc="-10" dirty="0">
                <a:latin typeface="Calibri"/>
                <a:cs typeface="Calibri"/>
              </a:rPr>
              <a:t>activities.</a:t>
            </a:r>
            <a:endParaRPr sz="2400">
              <a:latin typeface="Calibri"/>
              <a:cs typeface="Calibri"/>
            </a:endParaRPr>
          </a:p>
          <a:p>
            <a:pPr marL="12700" marR="5080" indent="228600" algn="just">
              <a:lnSpc>
                <a:spcPct val="100000"/>
              </a:lnSpc>
              <a:spcBef>
                <a:spcPts val="509"/>
              </a:spcBef>
            </a:pPr>
            <a:r>
              <a:rPr sz="2000" b="1" dirty="0">
                <a:solidFill>
                  <a:srgbClr val="006FC0"/>
                </a:solidFill>
                <a:latin typeface="Calibri"/>
                <a:cs typeface="Calibri"/>
              </a:rPr>
              <a:t>Digital</a:t>
            </a:r>
            <a:r>
              <a:rPr sz="2000" b="1" spc="185" dirty="0">
                <a:solidFill>
                  <a:srgbClr val="006FC0"/>
                </a:solidFill>
                <a:latin typeface="Calibri"/>
                <a:cs typeface="Calibri"/>
              </a:rPr>
              <a:t>   </a:t>
            </a:r>
            <a:r>
              <a:rPr sz="2000" b="1" dirty="0">
                <a:solidFill>
                  <a:srgbClr val="006FC0"/>
                </a:solidFill>
                <a:latin typeface="Calibri"/>
                <a:cs typeface="Calibri"/>
              </a:rPr>
              <a:t>footprints</a:t>
            </a:r>
            <a:r>
              <a:rPr sz="2000" b="1" spc="190" dirty="0">
                <a:solidFill>
                  <a:srgbClr val="006FC0"/>
                </a:solidFill>
                <a:latin typeface="Calibri"/>
                <a:cs typeface="Calibri"/>
              </a:rPr>
              <a:t>   </a:t>
            </a:r>
            <a:r>
              <a:rPr sz="2000" b="1" dirty="0">
                <a:solidFill>
                  <a:srgbClr val="006FC0"/>
                </a:solidFill>
                <a:latin typeface="Calibri"/>
                <a:cs typeface="Calibri"/>
              </a:rPr>
              <a:t>are</a:t>
            </a:r>
            <a:r>
              <a:rPr sz="2000" b="1" spc="195" dirty="0">
                <a:solidFill>
                  <a:srgbClr val="006FC0"/>
                </a:solidFill>
                <a:latin typeface="Calibri"/>
                <a:cs typeface="Calibri"/>
              </a:rPr>
              <a:t>   </a:t>
            </a:r>
            <a:r>
              <a:rPr sz="2000" b="1" dirty="0">
                <a:solidFill>
                  <a:srgbClr val="006FC0"/>
                </a:solidFill>
                <a:latin typeface="Calibri"/>
                <a:cs typeface="Calibri"/>
              </a:rPr>
              <a:t>the</a:t>
            </a:r>
            <a:r>
              <a:rPr sz="2000" b="1" spc="195" dirty="0">
                <a:solidFill>
                  <a:srgbClr val="006FC0"/>
                </a:solidFill>
                <a:latin typeface="Calibri"/>
                <a:cs typeface="Calibri"/>
              </a:rPr>
              <a:t>   </a:t>
            </a:r>
            <a:r>
              <a:rPr sz="2000" b="1" dirty="0">
                <a:solidFill>
                  <a:srgbClr val="006FC0"/>
                </a:solidFill>
                <a:latin typeface="Calibri"/>
                <a:cs typeface="Calibri"/>
              </a:rPr>
              <a:t>records</a:t>
            </a:r>
            <a:r>
              <a:rPr sz="2000" b="1" spc="190" dirty="0">
                <a:solidFill>
                  <a:srgbClr val="006FC0"/>
                </a:solidFill>
                <a:latin typeface="Calibri"/>
                <a:cs typeface="Calibri"/>
              </a:rPr>
              <a:t>   </a:t>
            </a:r>
            <a:r>
              <a:rPr sz="2000" b="1" dirty="0">
                <a:solidFill>
                  <a:srgbClr val="006FC0"/>
                </a:solidFill>
                <a:latin typeface="Calibri"/>
                <a:cs typeface="Calibri"/>
              </a:rPr>
              <a:t>and</a:t>
            </a:r>
            <a:r>
              <a:rPr sz="2000" b="1" spc="195" dirty="0">
                <a:solidFill>
                  <a:srgbClr val="006FC0"/>
                </a:solidFill>
                <a:latin typeface="Calibri"/>
                <a:cs typeface="Calibri"/>
              </a:rPr>
              <a:t>   </a:t>
            </a:r>
            <a:r>
              <a:rPr sz="2000" b="1" spc="-10" dirty="0">
                <a:solidFill>
                  <a:srgbClr val="006FC0"/>
                </a:solidFill>
                <a:latin typeface="Calibri"/>
                <a:cs typeface="Calibri"/>
              </a:rPr>
              <a:t>traces </a:t>
            </a:r>
            <a:r>
              <a:rPr sz="2000" b="1" dirty="0">
                <a:solidFill>
                  <a:srgbClr val="006FC0"/>
                </a:solidFill>
                <a:latin typeface="Calibri"/>
                <a:cs typeface="Calibri"/>
              </a:rPr>
              <a:t>individuals’</a:t>
            </a:r>
            <a:r>
              <a:rPr sz="2000" b="1" spc="265" dirty="0">
                <a:solidFill>
                  <a:srgbClr val="006FC0"/>
                </a:solidFill>
                <a:latin typeface="Calibri"/>
                <a:cs typeface="Calibri"/>
              </a:rPr>
              <a:t> </a:t>
            </a:r>
            <a:r>
              <a:rPr sz="2000" b="1" dirty="0">
                <a:solidFill>
                  <a:srgbClr val="006FC0"/>
                </a:solidFill>
                <a:latin typeface="Calibri"/>
                <a:cs typeface="Calibri"/>
              </a:rPr>
              <a:t>activities</a:t>
            </a:r>
            <a:r>
              <a:rPr sz="2000" b="1" spc="270" dirty="0">
                <a:solidFill>
                  <a:srgbClr val="006FC0"/>
                </a:solidFill>
                <a:latin typeface="Calibri"/>
                <a:cs typeface="Calibri"/>
              </a:rPr>
              <a:t> </a:t>
            </a:r>
            <a:r>
              <a:rPr sz="2000" b="1" dirty="0">
                <a:solidFill>
                  <a:srgbClr val="006FC0"/>
                </a:solidFill>
                <a:latin typeface="Calibri"/>
                <a:cs typeface="Calibri"/>
              </a:rPr>
              <a:t>which</a:t>
            </a:r>
            <a:r>
              <a:rPr sz="2000" b="1" spc="265" dirty="0">
                <a:solidFill>
                  <a:srgbClr val="006FC0"/>
                </a:solidFill>
                <a:latin typeface="Calibri"/>
                <a:cs typeface="Calibri"/>
              </a:rPr>
              <a:t> </a:t>
            </a:r>
            <a:r>
              <a:rPr sz="2000" b="1" dirty="0">
                <a:solidFill>
                  <a:srgbClr val="006FC0"/>
                </a:solidFill>
                <a:latin typeface="Calibri"/>
                <a:cs typeface="Calibri"/>
              </a:rPr>
              <a:t>are</a:t>
            </a:r>
            <a:r>
              <a:rPr sz="2000" b="1" spc="270" dirty="0">
                <a:solidFill>
                  <a:srgbClr val="006FC0"/>
                </a:solidFill>
                <a:latin typeface="Calibri"/>
                <a:cs typeface="Calibri"/>
              </a:rPr>
              <a:t> </a:t>
            </a:r>
            <a:r>
              <a:rPr sz="2000" b="1" dirty="0">
                <a:solidFill>
                  <a:srgbClr val="006FC0"/>
                </a:solidFill>
                <a:latin typeface="Calibri"/>
                <a:cs typeface="Calibri"/>
              </a:rPr>
              <a:t>stored</a:t>
            </a:r>
            <a:r>
              <a:rPr sz="2000" b="1" spc="280" dirty="0">
                <a:solidFill>
                  <a:srgbClr val="006FC0"/>
                </a:solidFill>
                <a:latin typeface="Calibri"/>
                <a:cs typeface="Calibri"/>
              </a:rPr>
              <a:t> </a:t>
            </a:r>
            <a:r>
              <a:rPr sz="2000" b="1" dirty="0">
                <a:solidFill>
                  <a:srgbClr val="006FC0"/>
                </a:solidFill>
                <a:latin typeface="Calibri"/>
                <a:cs typeface="Calibri"/>
              </a:rPr>
              <a:t>permanently</a:t>
            </a:r>
            <a:r>
              <a:rPr sz="2000" b="1" spc="275" dirty="0">
                <a:solidFill>
                  <a:srgbClr val="006FC0"/>
                </a:solidFill>
                <a:latin typeface="Calibri"/>
                <a:cs typeface="Calibri"/>
              </a:rPr>
              <a:t> </a:t>
            </a:r>
            <a:r>
              <a:rPr sz="2000" b="1" spc="-25" dirty="0">
                <a:solidFill>
                  <a:srgbClr val="006FC0"/>
                </a:solidFill>
                <a:latin typeface="Calibri"/>
                <a:cs typeface="Calibri"/>
              </a:rPr>
              <a:t>as </a:t>
            </a:r>
            <a:r>
              <a:rPr sz="2000" b="1" dirty="0">
                <a:solidFill>
                  <a:srgbClr val="006FC0"/>
                </a:solidFill>
                <a:latin typeface="Calibri"/>
                <a:cs typeface="Calibri"/>
              </a:rPr>
              <a:t>they</a:t>
            </a:r>
            <a:r>
              <a:rPr sz="2000" b="1" spc="240" dirty="0">
                <a:solidFill>
                  <a:srgbClr val="006FC0"/>
                </a:solidFill>
                <a:latin typeface="Calibri"/>
                <a:cs typeface="Calibri"/>
              </a:rPr>
              <a:t>  </a:t>
            </a:r>
            <a:r>
              <a:rPr sz="2000" b="1" dirty="0">
                <a:solidFill>
                  <a:srgbClr val="006FC0"/>
                </a:solidFill>
                <a:latin typeface="Calibri"/>
                <a:cs typeface="Calibri"/>
              </a:rPr>
              <a:t>use</a:t>
            </a:r>
            <a:r>
              <a:rPr sz="2000" b="1" spc="240" dirty="0">
                <a:solidFill>
                  <a:srgbClr val="006FC0"/>
                </a:solidFill>
                <a:latin typeface="Calibri"/>
                <a:cs typeface="Calibri"/>
              </a:rPr>
              <a:t>  </a:t>
            </a:r>
            <a:r>
              <a:rPr sz="2000" b="1" dirty="0">
                <a:solidFill>
                  <a:srgbClr val="006FC0"/>
                </a:solidFill>
                <a:latin typeface="Calibri"/>
                <a:cs typeface="Calibri"/>
              </a:rPr>
              <a:t>the</a:t>
            </a:r>
            <a:r>
              <a:rPr sz="2000" b="1" spc="240" dirty="0">
                <a:solidFill>
                  <a:srgbClr val="006FC0"/>
                </a:solidFill>
                <a:latin typeface="Calibri"/>
                <a:cs typeface="Calibri"/>
              </a:rPr>
              <a:t>  </a:t>
            </a:r>
            <a:r>
              <a:rPr sz="2000" b="1" dirty="0">
                <a:solidFill>
                  <a:srgbClr val="006FC0"/>
                </a:solidFill>
                <a:latin typeface="Calibri"/>
                <a:cs typeface="Calibri"/>
              </a:rPr>
              <a:t>Internet.</a:t>
            </a:r>
            <a:r>
              <a:rPr sz="2000" b="1" spc="235" dirty="0">
                <a:solidFill>
                  <a:srgbClr val="006FC0"/>
                </a:solidFill>
                <a:latin typeface="Calibri"/>
                <a:cs typeface="Calibri"/>
              </a:rPr>
              <a:t>  </a:t>
            </a:r>
            <a:r>
              <a:rPr sz="2000" b="1" i="1" dirty="0">
                <a:solidFill>
                  <a:srgbClr val="006FC0"/>
                </a:solidFill>
                <a:latin typeface="Calibri"/>
                <a:cs typeface="Calibri"/>
              </a:rPr>
              <a:t>These</a:t>
            </a:r>
            <a:r>
              <a:rPr sz="2000" b="1" i="1" spc="240" dirty="0">
                <a:solidFill>
                  <a:srgbClr val="006FC0"/>
                </a:solidFill>
                <a:latin typeface="Calibri"/>
                <a:cs typeface="Calibri"/>
              </a:rPr>
              <a:t>  </a:t>
            </a:r>
            <a:r>
              <a:rPr sz="2000" b="1" i="1" dirty="0">
                <a:solidFill>
                  <a:srgbClr val="006FC0"/>
                </a:solidFill>
                <a:latin typeface="Calibri"/>
                <a:cs typeface="Calibri"/>
              </a:rPr>
              <a:t>footprints</a:t>
            </a:r>
            <a:r>
              <a:rPr sz="2000" b="1" i="1" spc="229" dirty="0">
                <a:solidFill>
                  <a:srgbClr val="006FC0"/>
                </a:solidFill>
                <a:latin typeface="Calibri"/>
                <a:cs typeface="Calibri"/>
              </a:rPr>
              <a:t>  </a:t>
            </a:r>
            <a:r>
              <a:rPr sz="2000" b="1" i="1" dirty="0">
                <a:solidFill>
                  <a:srgbClr val="006FC0"/>
                </a:solidFill>
                <a:latin typeface="Calibri"/>
                <a:cs typeface="Calibri"/>
              </a:rPr>
              <a:t>may</a:t>
            </a:r>
            <a:r>
              <a:rPr sz="2000" b="1" i="1" spc="240" dirty="0">
                <a:solidFill>
                  <a:srgbClr val="006FC0"/>
                </a:solidFill>
                <a:latin typeface="Calibri"/>
                <a:cs typeface="Calibri"/>
              </a:rPr>
              <a:t>  </a:t>
            </a:r>
            <a:r>
              <a:rPr sz="2000" b="1" i="1" spc="-20" dirty="0">
                <a:solidFill>
                  <a:srgbClr val="006FC0"/>
                </a:solidFill>
                <a:latin typeface="Calibri"/>
                <a:cs typeface="Calibri"/>
              </a:rPr>
              <a:t>pose </a:t>
            </a:r>
            <a:r>
              <a:rPr sz="2000" b="1" i="1" dirty="0">
                <a:solidFill>
                  <a:srgbClr val="006FC0"/>
                </a:solidFill>
                <a:latin typeface="Calibri"/>
                <a:cs typeface="Calibri"/>
              </a:rPr>
              <a:t>potential</a:t>
            </a:r>
            <a:r>
              <a:rPr sz="2000" b="1" i="1" spc="155" dirty="0">
                <a:solidFill>
                  <a:srgbClr val="006FC0"/>
                </a:solidFill>
                <a:latin typeface="Calibri"/>
                <a:cs typeface="Calibri"/>
              </a:rPr>
              <a:t>  </a:t>
            </a:r>
            <a:r>
              <a:rPr sz="2000" b="1" i="1" dirty="0">
                <a:solidFill>
                  <a:srgbClr val="006FC0"/>
                </a:solidFill>
                <a:latin typeface="Calibri"/>
                <a:cs typeface="Calibri"/>
              </a:rPr>
              <a:t>threat</a:t>
            </a:r>
            <a:r>
              <a:rPr sz="2000" b="1" i="1" spc="150" dirty="0">
                <a:solidFill>
                  <a:srgbClr val="006FC0"/>
                </a:solidFill>
                <a:latin typeface="Calibri"/>
                <a:cs typeface="Calibri"/>
              </a:rPr>
              <a:t>  </a:t>
            </a:r>
            <a:r>
              <a:rPr sz="2000" b="1" i="1" dirty="0">
                <a:solidFill>
                  <a:srgbClr val="006FC0"/>
                </a:solidFill>
                <a:latin typeface="Calibri"/>
                <a:cs typeface="Calibri"/>
              </a:rPr>
              <a:t>/</a:t>
            </a:r>
            <a:r>
              <a:rPr sz="2000" b="1" i="1" spc="155" dirty="0">
                <a:solidFill>
                  <a:srgbClr val="006FC0"/>
                </a:solidFill>
                <a:latin typeface="Calibri"/>
                <a:cs typeface="Calibri"/>
              </a:rPr>
              <a:t>  </a:t>
            </a:r>
            <a:r>
              <a:rPr sz="2000" b="1" i="1" dirty="0">
                <a:solidFill>
                  <a:srgbClr val="006FC0"/>
                </a:solidFill>
                <a:latin typeface="Calibri"/>
                <a:cs typeface="Calibri"/>
              </a:rPr>
              <a:t>danger</a:t>
            </a:r>
            <a:r>
              <a:rPr sz="2000" b="1" i="1" spc="155" dirty="0">
                <a:solidFill>
                  <a:srgbClr val="006FC0"/>
                </a:solidFill>
                <a:latin typeface="Calibri"/>
                <a:cs typeface="Calibri"/>
              </a:rPr>
              <a:t>  </a:t>
            </a:r>
            <a:r>
              <a:rPr sz="2000" b="1" i="1" dirty="0">
                <a:solidFill>
                  <a:srgbClr val="006FC0"/>
                </a:solidFill>
                <a:latin typeface="Calibri"/>
                <a:cs typeface="Calibri"/>
              </a:rPr>
              <a:t>at</a:t>
            </a:r>
            <a:r>
              <a:rPr sz="2000" b="1" i="1" spc="150" dirty="0">
                <a:solidFill>
                  <a:srgbClr val="006FC0"/>
                </a:solidFill>
                <a:latin typeface="Calibri"/>
                <a:cs typeface="Calibri"/>
              </a:rPr>
              <a:t>  </a:t>
            </a:r>
            <a:r>
              <a:rPr sz="2000" b="1" i="1" dirty="0">
                <a:solidFill>
                  <a:srgbClr val="006FC0"/>
                </a:solidFill>
                <a:latin typeface="Calibri"/>
                <a:cs typeface="Calibri"/>
              </a:rPr>
              <a:t>a</a:t>
            </a:r>
            <a:r>
              <a:rPr sz="2000" b="1" i="1" spc="155" dirty="0">
                <a:solidFill>
                  <a:srgbClr val="006FC0"/>
                </a:solidFill>
                <a:latin typeface="Calibri"/>
                <a:cs typeface="Calibri"/>
              </a:rPr>
              <a:t>  </a:t>
            </a:r>
            <a:r>
              <a:rPr sz="2000" b="1" i="1" dirty="0">
                <a:solidFill>
                  <a:srgbClr val="006FC0"/>
                </a:solidFill>
                <a:latin typeface="Calibri"/>
                <a:cs typeface="Calibri"/>
              </a:rPr>
              <a:t>later</a:t>
            </a:r>
            <a:r>
              <a:rPr sz="2000" b="1" i="1" spc="155" dirty="0">
                <a:solidFill>
                  <a:srgbClr val="006FC0"/>
                </a:solidFill>
                <a:latin typeface="Calibri"/>
                <a:cs typeface="Calibri"/>
              </a:rPr>
              <a:t>  </a:t>
            </a:r>
            <a:r>
              <a:rPr sz="2000" b="1" i="1" dirty="0">
                <a:solidFill>
                  <a:srgbClr val="006FC0"/>
                </a:solidFill>
                <a:latin typeface="Calibri"/>
                <a:cs typeface="Calibri"/>
              </a:rPr>
              <a:t>stage</a:t>
            </a:r>
            <a:r>
              <a:rPr sz="2000" b="1" i="1" spc="160" dirty="0">
                <a:solidFill>
                  <a:srgbClr val="006FC0"/>
                </a:solidFill>
                <a:latin typeface="Calibri"/>
                <a:cs typeface="Calibri"/>
              </a:rPr>
              <a:t>  </a:t>
            </a:r>
            <a:r>
              <a:rPr sz="2000" b="1" i="1" dirty="0">
                <a:solidFill>
                  <a:srgbClr val="006FC0"/>
                </a:solidFill>
                <a:latin typeface="Calibri"/>
                <a:cs typeface="Calibri"/>
              </a:rPr>
              <a:t>in</a:t>
            </a:r>
            <a:r>
              <a:rPr sz="2000" b="1" i="1" spc="155" dirty="0">
                <a:solidFill>
                  <a:srgbClr val="006FC0"/>
                </a:solidFill>
                <a:latin typeface="Calibri"/>
                <a:cs typeface="Calibri"/>
              </a:rPr>
              <a:t>  </a:t>
            </a:r>
            <a:r>
              <a:rPr sz="2000" b="1" i="1" spc="-20" dirty="0">
                <a:solidFill>
                  <a:srgbClr val="006FC0"/>
                </a:solidFill>
                <a:latin typeface="Calibri"/>
                <a:cs typeface="Calibri"/>
              </a:rPr>
              <a:t>your </a:t>
            </a:r>
            <a:r>
              <a:rPr sz="2000" b="1" i="1" spc="-10" dirty="0">
                <a:solidFill>
                  <a:srgbClr val="006FC0"/>
                </a:solidFill>
                <a:latin typeface="Calibri"/>
                <a:cs typeface="Calibri"/>
              </a:rPr>
              <a:t>personal/professional</a:t>
            </a:r>
            <a:r>
              <a:rPr sz="2000" b="1" i="1" spc="55" dirty="0">
                <a:solidFill>
                  <a:srgbClr val="006FC0"/>
                </a:solidFill>
                <a:latin typeface="Calibri"/>
                <a:cs typeface="Calibri"/>
              </a:rPr>
              <a:t> </a:t>
            </a:r>
            <a:r>
              <a:rPr sz="2000" b="1" i="1" spc="-20" dirty="0">
                <a:solidFill>
                  <a:srgbClr val="006FC0"/>
                </a:solidFill>
                <a:latin typeface="Calibri"/>
                <a:cs typeface="Calibri"/>
              </a:rPr>
              <a:t>life.</a:t>
            </a:r>
            <a:endParaRPr sz="2000">
              <a:latin typeface="Calibri"/>
              <a:cs typeface="Calibri"/>
            </a:endParaRPr>
          </a:p>
        </p:txBody>
      </p:sp>
      <p:grpSp>
        <p:nvGrpSpPr>
          <p:cNvPr id="4" name="object 4"/>
          <p:cNvGrpSpPr/>
          <p:nvPr/>
        </p:nvGrpSpPr>
        <p:grpSpPr>
          <a:xfrm>
            <a:off x="0" y="0"/>
            <a:ext cx="9144000" cy="6791325"/>
            <a:chOff x="0" y="0"/>
            <a:chExt cx="9144000" cy="6791325"/>
          </a:xfrm>
        </p:grpSpPr>
        <p:sp>
          <p:nvSpPr>
            <p:cNvPr id="5" name="object 5"/>
            <p:cNvSpPr/>
            <p:nvPr/>
          </p:nvSpPr>
          <p:spPr>
            <a:xfrm>
              <a:off x="0" y="838250"/>
              <a:ext cx="9144000" cy="769620"/>
            </a:xfrm>
            <a:custGeom>
              <a:avLst/>
              <a:gdLst/>
              <a:ahLst/>
              <a:cxnLst/>
              <a:rect l="l" t="t" r="r" b="b"/>
              <a:pathLst>
                <a:path w="9144000" h="769619">
                  <a:moveTo>
                    <a:pt x="9144000" y="0"/>
                  </a:moveTo>
                  <a:lnTo>
                    <a:pt x="0" y="0"/>
                  </a:lnTo>
                  <a:lnTo>
                    <a:pt x="0" y="769442"/>
                  </a:lnTo>
                  <a:lnTo>
                    <a:pt x="9144000" y="769442"/>
                  </a:lnTo>
                  <a:lnTo>
                    <a:pt x="9144000" y="0"/>
                  </a:lnTo>
                  <a:close/>
                </a:path>
              </a:pathLst>
            </a:custGeom>
            <a:solidFill>
              <a:srgbClr val="E6DFEB"/>
            </a:solidFill>
          </p:spPr>
          <p:txBody>
            <a:bodyPr wrap="square" lIns="0" tIns="0" rIns="0" bIns="0" rtlCol="0"/>
            <a:lstStyle/>
            <a:p>
              <a:endParaRPr/>
            </a:p>
          </p:txBody>
        </p:sp>
        <p:pic>
          <p:nvPicPr>
            <p:cNvPr id="6" name="object 6"/>
            <p:cNvPicPr/>
            <p:nvPr/>
          </p:nvPicPr>
          <p:blipFill>
            <a:blip r:embed="rId2" cstate="print"/>
            <a:stretch>
              <a:fillRect/>
            </a:stretch>
          </p:blipFill>
          <p:spPr>
            <a:xfrm>
              <a:off x="1072896" y="707898"/>
              <a:ext cx="7034022" cy="1226819"/>
            </a:xfrm>
            <a:prstGeom prst="rect">
              <a:avLst/>
            </a:prstGeom>
          </p:spPr>
        </p:pic>
        <p:pic>
          <p:nvPicPr>
            <p:cNvPr id="7" name="object 7"/>
            <p:cNvPicPr/>
            <p:nvPr/>
          </p:nvPicPr>
          <p:blipFill>
            <a:blip r:embed="rId3" cstate="print"/>
            <a:stretch>
              <a:fillRect/>
            </a:stretch>
          </p:blipFill>
          <p:spPr>
            <a:xfrm>
              <a:off x="1408175" y="1469136"/>
              <a:ext cx="6363462" cy="86867"/>
            </a:xfrm>
            <a:prstGeom prst="rect">
              <a:avLst/>
            </a:prstGeom>
          </p:spPr>
        </p:pic>
        <p:pic>
          <p:nvPicPr>
            <p:cNvPr id="8" name="object 8"/>
            <p:cNvPicPr/>
            <p:nvPr/>
          </p:nvPicPr>
          <p:blipFill>
            <a:blip r:embed="rId4" cstate="print"/>
            <a:stretch>
              <a:fillRect/>
            </a:stretch>
          </p:blipFill>
          <p:spPr>
            <a:xfrm>
              <a:off x="6252555" y="3222083"/>
              <a:ext cx="2854559" cy="3538922"/>
            </a:xfrm>
            <a:prstGeom prst="rect">
              <a:avLst/>
            </a:prstGeom>
          </p:spPr>
        </p:pic>
        <p:sp>
          <p:nvSpPr>
            <p:cNvPr id="9" name="object 9"/>
            <p:cNvSpPr/>
            <p:nvPr/>
          </p:nvSpPr>
          <p:spPr>
            <a:xfrm>
              <a:off x="6243573" y="3213162"/>
              <a:ext cx="2876550" cy="3573779"/>
            </a:xfrm>
            <a:custGeom>
              <a:avLst/>
              <a:gdLst/>
              <a:ahLst/>
              <a:cxnLst/>
              <a:rect l="l" t="t" r="r" b="b"/>
              <a:pathLst>
                <a:path w="2876550" h="3573779">
                  <a:moveTo>
                    <a:pt x="0" y="3573399"/>
                  </a:moveTo>
                  <a:lnTo>
                    <a:pt x="2876550" y="3573399"/>
                  </a:lnTo>
                  <a:lnTo>
                    <a:pt x="2876550" y="0"/>
                  </a:lnTo>
                  <a:lnTo>
                    <a:pt x="0" y="0"/>
                  </a:lnTo>
                  <a:lnTo>
                    <a:pt x="0" y="3573399"/>
                  </a:lnTo>
                  <a:close/>
                </a:path>
              </a:pathLst>
            </a:custGeom>
            <a:ln w="9525">
              <a:solidFill>
                <a:srgbClr val="4F81BC"/>
              </a:solidFill>
            </a:ln>
          </p:spPr>
          <p:txBody>
            <a:bodyPr wrap="square" lIns="0" tIns="0" rIns="0" bIns="0" rtlCol="0"/>
            <a:lstStyle/>
            <a:p>
              <a:endParaRPr/>
            </a:p>
          </p:txBody>
        </p:sp>
        <p:sp>
          <p:nvSpPr>
            <p:cNvPr id="10" name="object 10"/>
            <p:cNvSpPr/>
            <p:nvPr/>
          </p:nvSpPr>
          <p:spPr>
            <a:xfrm>
              <a:off x="0" y="0"/>
              <a:ext cx="9144000" cy="990600"/>
            </a:xfrm>
            <a:custGeom>
              <a:avLst/>
              <a:gdLst/>
              <a:ahLst/>
              <a:cxnLst/>
              <a:rect l="l" t="t" r="r" b="b"/>
              <a:pathLst>
                <a:path w="9144000" h="990600">
                  <a:moveTo>
                    <a:pt x="9144000" y="0"/>
                  </a:moveTo>
                  <a:lnTo>
                    <a:pt x="0" y="0"/>
                  </a:lnTo>
                  <a:lnTo>
                    <a:pt x="0" y="990600"/>
                  </a:lnTo>
                  <a:lnTo>
                    <a:pt x="9144000" y="990600"/>
                  </a:lnTo>
                  <a:lnTo>
                    <a:pt x="9144000" y="0"/>
                  </a:lnTo>
                  <a:close/>
                </a:path>
              </a:pathLst>
            </a:custGeom>
            <a:solidFill>
              <a:srgbClr val="E6DFEB"/>
            </a:solidFill>
          </p:spPr>
          <p:txBody>
            <a:bodyPr wrap="square" lIns="0" tIns="0" rIns="0" bIns="0" rtlCol="0"/>
            <a:lstStyle/>
            <a:p>
              <a:endParaRPr/>
            </a:p>
          </p:txBody>
        </p:sp>
      </p:grpSp>
      <p:sp>
        <p:nvSpPr>
          <p:cNvPr id="11" name="object 11"/>
          <p:cNvSpPr txBox="1">
            <a:spLocks noGrp="1"/>
          </p:cNvSpPr>
          <p:nvPr>
            <p:ph type="title"/>
          </p:nvPr>
        </p:nvSpPr>
        <p:spPr>
          <a:xfrm>
            <a:off x="703580" y="-46990"/>
            <a:ext cx="7729855" cy="513080"/>
          </a:xfrm>
          <a:prstGeom prst="rect">
            <a:avLst/>
          </a:prstGeom>
        </p:spPr>
        <p:txBody>
          <a:bodyPr vert="horz" wrap="square" lIns="0" tIns="12065" rIns="0" bIns="0" rtlCol="0">
            <a:spAutoFit/>
          </a:bodyPr>
          <a:lstStyle/>
          <a:p>
            <a:pPr marL="12700">
              <a:lnSpc>
                <a:spcPct val="100000"/>
              </a:lnSpc>
              <a:spcBef>
                <a:spcPts val="95"/>
              </a:spcBef>
              <a:tabLst>
                <a:tab pos="3489325" algn="l"/>
                <a:tab pos="5192395" algn="l"/>
                <a:tab pos="6068695" algn="l"/>
              </a:tabLst>
            </a:pPr>
            <a:r>
              <a:rPr sz="3200" i="1" spc="-10" dirty="0">
                <a:solidFill>
                  <a:srgbClr val="6F2F9F"/>
                </a:solidFill>
                <a:latin typeface="Verdana"/>
                <a:cs typeface="Verdana"/>
              </a:rPr>
              <a:t>APPROPRIATE</a:t>
            </a:r>
            <a:r>
              <a:rPr sz="3200" i="1" dirty="0">
                <a:solidFill>
                  <a:srgbClr val="6F2F9F"/>
                </a:solidFill>
                <a:latin typeface="Verdana"/>
                <a:cs typeface="Verdana"/>
              </a:rPr>
              <a:t>	</a:t>
            </a:r>
            <a:r>
              <a:rPr sz="3200" i="1" spc="-10" dirty="0">
                <a:solidFill>
                  <a:srgbClr val="6F2F9F"/>
                </a:solidFill>
                <a:latin typeface="Verdana"/>
                <a:cs typeface="Verdana"/>
              </a:rPr>
              <a:t>USAGE</a:t>
            </a:r>
            <a:r>
              <a:rPr sz="3200" i="1" dirty="0">
                <a:solidFill>
                  <a:srgbClr val="6F2F9F"/>
                </a:solidFill>
                <a:latin typeface="Verdana"/>
                <a:cs typeface="Verdana"/>
              </a:rPr>
              <a:t>	</a:t>
            </a:r>
            <a:r>
              <a:rPr sz="3200" i="1" spc="-25" dirty="0">
                <a:solidFill>
                  <a:srgbClr val="6F2F9F"/>
                </a:solidFill>
                <a:latin typeface="Verdana"/>
                <a:cs typeface="Verdana"/>
              </a:rPr>
              <a:t>OF</a:t>
            </a:r>
            <a:r>
              <a:rPr sz="3200" i="1" dirty="0">
                <a:solidFill>
                  <a:srgbClr val="6F2F9F"/>
                </a:solidFill>
                <a:latin typeface="Verdana"/>
                <a:cs typeface="Verdana"/>
              </a:rPr>
              <a:t>	</a:t>
            </a:r>
            <a:r>
              <a:rPr sz="3200" i="1" spc="-100" dirty="0">
                <a:solidFill>
                  <a:srgbClr val="6F2F9F"/>
                </a:solidFill>
                <a:latin typeface="Verdana"/>
                <a:cs typeface="Verdana"/>
              </a:rPr>
              <a:t>SOCIAL</a:t>
            </a:r>
            <a:endParaRPr sz="3200">
              <a:latin typeface="Verdana"/>
              <a:cs typeface="Verdana"/>
            </a:endParaRPr>
          </a:p>
        </p:txBody>
      </p:sp>
      <p:sp>
        <p:nvSpPr>
          <p:cNvPr id="12" name="object 12"/>
          <p:cNvSpPr/>
          <p:nvPr/>
        </p:nvSpPr>
        <p:spPr>
          <a:xfrm>
            <a:off x="716152" y="411480"/>
            <a:ext cx="7711440" cy="20320"/>
          </a:xfrm>
          <a:custGeom>
            <a:avLst/>
            <a:gdLst/>
            <a:ahLst/>
            <a:cxnLst/>
            <a:rect l="l" t="t" r="r" b="b"/>
            <a:pathLst>
              <a:path w="7711440" h="20320">
                <a:moveTo>
                  <a:pt x="7711440" y="0"/>
                </a:moveTo>
                <a:lnTo>
                  <a:pt x="0" y="0"/>
                </a:lnTo>
                <a:lnTo>
                  <a:pt x="0" y="19812"/>
                </a:lnTo>
                <a:lnTo>
                  <a:pt x="7711440" y="19812"/>
                </a:lnTo>
                <a:lnTo>
                  <a:pt x="7711440" y="0"/>
                </a:lnTo>
                <a:close/>
              </a:path>
            </a:pathLst>
          </a:custGeom>
          <a:solidFill>
            <a:srgbClr val="6F2F9F"/>
          </a:solidFill>
        </p:spPr>
        <p:txBody>
          <a:bodyPr wrap="square" lIns="0" tIns="0" rIns="0" bIns="0" rtlCol="0"/>
          <a:lstStyle/>
          <a:p>
            <a:endParaRPr/>
          </a:p>
        </p:txBody>
      </p:sp>
      <p:sp>
        <p:nvSpPr>
          <p:cNvPr id="13" name="object 13"/>
          <p:cNvSpPr txBox="1"/>
          <p:nvPr/>
        </p:nvSpPr>
        <p:spPr>
          <a:xfrm>
            <a:off x="1403858" y="440689"/>
            <a:ext cx="6336665" cy="1091565"/>
          </a:xfrm>
          <a:prstGeom prst="rect">
            <a:avLst/>
          </a:prstGeom>
        </p:spPr>
        <p:txBody>
          <a:bodyPr vert="horz" wrap="square" lIns="0" tIns="12065" rIns="0" bIns="0" rtlCol="0">
            <a:spAutoFit/>
          </a:bodyPr>
          <a:lstStyle/>
          <a:p>
            <a:pPr algn="ctr">
              <a:lnSpc>
                <a:spcPts val="3479"/>
              </a:lnSpc>
              <a:spcBef>
                <a:spcPts val="95"/>
              </a:spcBef>
            </a:pPr>
            <a:r>
              <a:rPr sz="3200" b="1" i="1" u="sng" spc="-200" dirty="0">
                <a:solidFill>
                  <a:srgbClr val="6F2F9F"/>
                </a:solidFill>
                <a:uFill>
                  <a:solidFill>
                    <a:srgbClr val="6F2F9F"/>
                  </a:solidFill>
                </a:uFill>
                <a:latin typeface="Verdana"/>
                <a:cs typeface="Verdana"/>
              </a:rPr>
              <a:t>NETWORKS</a:t>
            </a:r>
            <a:r>
              <a:rPr sz="3200" b="1" i="1" u="sng" spc="-40" dirty="0">
                <a:solidFill>
                  <a:srgbClr val="6F2F9F"/>
                </a:solidFill>
                <a:uFill>
                  <a:solidFill>
                    <a:srgbClr val="6F2F9F"/>
                  </a:solidFill>
                </a:uFill>
                <a:latin typeface="Verdana"/>
                <a:cs typeface="Verdana"/>
              </a:rPr>
              <a:t> </a:t>
            </a:r>
            <a:r>
              <a:rPr sz="3200" b="1" i="1" u="sng" spc="-50" dirty="0">
                <a:solidFill>
                  <a:srgbClr val="6F2F9F"/>
                </a:solidFill>
                <a:uFill>
                  <a:solidFill>
                    <a:srgbClr val="6F2F9F"/>
                  </a:solidFill>
                </a:uFill>
                <a:latin typeface="Verdana"/>
                <a:cs typeface="Verdana"/>
              </a:rPr>
              <a:t>:</a:t>
            </a:r>
            <a:endParaRPr sz="3200">
              <a:latin typeface="Verdana"/>
              <a:cs typeface="Verdana"/>
            </a:endParaRPr>
          </a:p>
          <a:p>
            <a:pPr algn="ctr">
              <a:lnSpc>
                <a:spcPts val="4920"/>
              </a:lnSpc>
            </a:pPr>
            <a:r>
              <a:rPr sz="4400" u="sng" spc="-25" dirty="0">
                <a:solidFill>
                  <a:srgbClr val="6F2F9F"/>
                </a:solidFill>
                <a:uFill>
                  <a:solidFill>
                    <a:srgbClr val="6F2F9F"/>
                  </a:solidFill>
                </a:uFill>
                <a:latin typeface="Arial Black"/>
                <a:cs typeface="Arial Black"/>
              </a:rPr>
              <a:t>DIGITAL</a:t>
            </a:r>
            <a:r>
              <a:rPr sz="4400" u="sng" spc="-330" dirty="0">
                <a:solidFill>
                  <a:srgbClr val="6F2F9F"/>
                </a:solidFill>
                <a:uFill>
                  <a:solidFill>
                    <a:srgbClr val="6F2F9F"/>
                  </a:solidFill>
                </a:uFill>
                <a:latin typeface="Arial Black"/>
                <a:cs typeface="Arial Black"/>
              </a:rPr>
              <a:t> </a:t>
            </a:r>
            <a:r>
              <a:rPr sz="4400" u="sng" spc="-10" dirty="0">
                <a:solidFill>
                  <a:srgbClr val="6F2F9F"/>
                </a:solidFill>
                <a:uFill>
                  <a:solidFill>
                    <a:srgbClr val="6F2F9F"/>
                  </a:solidFill>
                </a:uFill>
                <a:latin typeface="Arial Black"/>
                <a:cs typeface="Arial Black"/>
              </a:rPr>
              <a:t>FOOTPRINT</a:t>
            </a:r>
            <a:endParaRPr sz="4400">
              <a:latin typeface="Arial Black"/>
              <a:cs typeface="Arial Black"/>
            </a:endParaRPr>
          </a:p>
        </p:txBody>
      </p:sp>
      <p:grpSp>
        <p:nvGrpSpPr>
          <p:cNvPr id="14" name="object 14"/>
          <p:cNvGrpSpPr/>
          <p:nvPr/>
        </p:nvGrpSpPr>
        <p:grpSpPr>
          <a:xfrm>
            <a:off x="6238811" y="1590738"/>
            <a:ext cx="2910205" cy="1619250"/>
            <a:chOff x="6238811" y="1590738"/>
            <a:chExt cx="2910205" cy="1619250"/>
          </a:xfrm>
        </p:grpSpPr>
        <p:pic>
          <p:nvPicPr>
            <p:cNvPr id="15" name="object 15"/>
            <p:cNvPicPr/>
            <p:nvPr/>
          </p:nvPicPr>
          <p:blipFill>
            <a:blip r:embed="rId5" cstate="print"/>
            <a:stretch>
              <a:fillRect/>
            </a:stretch>
          </p:blipFill>
          <p:spPr>
            <a:xfrm>
              <a:off x="6248399" y="1600199"/>
              <a:ext cx="2895600" cy="1600200"/>
            </a:xfrm>
            <a:prstGeom prst="rect">
              <a:avLst/>
            </a:prstGeom>
          </p:spPr>
        </p:pic>
        <p:sp>
          <p:nvSpPr>
            <p:cNvPr id="16" name="object 16"/>
            <p:cNvSpPr/>
            <p:nvPr/>
          </p:nvSpPr>
          <p:spPr>
            <a:xfrm>
              <a:off x="6243573" y="1595500"/>
              <a:ext cx="2900680" cy="1609725"/>
            </a:xfrm>
            <a:custGeom>
              <a:avLst/>
              <a:gdLst/>
              <a:ahLst/>
              <a:cxnLst/>
              <a:rect l="l" t="t" r="r" b="b"/>
              <a:pathLst>
                <a:path w="2900679" h="1609725">
                  <a:moveTo>
                    <a:pt x="2900426" y="0"/>
                  </a:moveTo>
                  <a:lnTo>
                    <a:pt x="0" y="0"/>
                  </a:lnTo>
                  <a:lnTo>
                    <a:pt x="0" y="1609725"/>
                  </a:lnTo>
                  <a:lnTo>
                    <a:pt x="2900426" y="1609725"/>
                  </a:lnTo>
                </a:path>
              </a:pathLst>
            </a:custGeom>
            <a:ln w="9525">
              <a:solidFill>
                <a:srgbClr val="4F81BC"/>
              </a:solidFill>
            </a:ln>
          </p:spPr>
          <p:txBody>
            <a:bodyPr wrap="square" lIns="0" tIns="0" rIns="0" bIns="0" rtlCol="0"/>
            <a:lstStyle/>
            <a:p>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What Is a Digital Footprint and Why Is It Important? - Dashlane">
            <a:extLst>
              <a:ext uri="{FF2B5EF4-FFF2-40B4-BE49-F238E27FC236}">
                <a16:creationId xmlns:a16="http://schemas.microsoft.com/office/drawing/2014/main" id="{37573890-D1E6-887F-E08B-54008D55D90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028" name="Picture 4" descr="What Is a Digital Footprint and Why Is It Important? - Dashlane">
            <a:extLst>
              <a:ext uri="{FF2B5EF4-FFF2-40B4-BE49-F238E27FC236}">
                <a16:creationId xmlns:a16="http://schemas.microsoft.com/office/drawing/2014/main" id="{B0964163-BF78-B3E8-1BF3-EC3A93C406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5581"/>
            <a:ext cx="9144000" cy="6751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87093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C025E-5AA4-BACB-08BC-CA44CCE56E2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F2CB2A7-709C-67A8-7C30-AF7008443DD7}"/>
              </a:ext>
            </a:extLst>
          </p:cNvPr>
          <p:cNvSpPr/>
          <p:nvPr/>
        </p:nvSpPr>
        <p:spPr>
          <a:xfrm>
            <a:off x="0" y="0"/>
            <a:ext cx="8229600" cy="685800"/>
          </a:xfrm>
          <a:custGeom>
            <a:avLst/>
            <a:gdLst/>
            <a:ahLst/>
            <a:cxnLst/>
            <a:rect l="l" t="t" r="r" b="b"/>
            <a:pathLst>
              <a:path w="8229600" h="685800">
                <a:moveTo>
                  <a:pt x="0" y="685800"/>
                </a:moveTo>
                <a:lnTo>
                  <a:pt x="8229600" y="685800"/>
                </a:lnTo>
                <a:lnTo>
                  <a:pt x="8229600" y="0"/>
                </a:lnTo>
                <a:lnTo>
                  <a:pt x="0" y="0"/>
                </a:lnTo>
                <a:lnTo>
                  <a:pt x="0" y="685800"/>
                </a:lnTo>
                <a:close/>
              </a:path>
            </a:pathLst>
          </a:custGeom>
          <a:solidFill>
            <a:srgbClr val="E6DFEB"/>
          </a:solidFill>
        </p:spPr>
        <p:txBody>
          <a:bodyPr wrap="square" lIns="0" tIns="0" rIns="0" bIns="0" rtlCol="0"/>
          <a:lstStyle/>
          <a:p>
            <a:endParaRPr/>
          </a:p>
        </p:txBody>
      </p:sp>
      <p:sp>
        <p:nvSpPr>
          <p:cNvPr id="3" name="object 3">
            <a:extLst>
              <a:ext uri="{FF2B5EF4-FFF2-40B4-BE49-F238E27FC236}">
                <a16:creationId xmlns:a16="http://schemas.microsoft.com/office/drawing/2014/main" id="{4C3BD01A-0AC5-46F8-4836-13B87F6DBFE1}"/>
              </a:ext>
            </a:extLst>
          </p:cNvPr>
          <p:cNvSpPr txBox="1">
            <a:spLocks noGrp="1"/>
          </p:cNvSpPr>
          <p:nvPr>
            <p:ph type="title"/>
          </p:nvPr>
        </p:nvSpPr>
        <p:spPr>
          <a:xfrm>
            <a:off x="1771142" y="-104902"/>
            <a:ext cx="4689475" cy="756920"/>
          </a:xfrm>
          <a:prstGeom prst="rect">
            <a:avLst/>
          </a:prstGeom>
        </p:spPr>
        <p:txBody>
          <a:bodyPr vert="horz" wrap="square" lIns="0" tIns="12700" rIns="0" bIns="0" rtlCol="0">
            <a:spAutoFit/>
          </a:bodyPr>
          <a:lstStyle/>
          <a:p>
            <a:pPr marL="12700">
              <a:lnSpc>
                <a:spcPct val="100000"/>
              </a:lnSpc>
              <a:spcBef>
                <a:spcPts val="100"/>
              </a:spcBef>
            </a:pPr>
            <a:r>
              <a:rPr sz="4800" u="sng" dirty="0">
                <a:solidFill>
                  <a:srgbClr val="6F2F9F"/>
                </a:solidFill>
                <a:uFill>
                  <a:solidFill>
                    <a:srgbClr val="6F2F9F"/>
                  </a:solidFill>
                </a:uFill>
                <a:latin typeface="Comic Sans MS"/>
                <a:cs typeface="Comic Sans MS"/>
              </a:rPr>
              <a:t>Privacy</a:t>
            </a:r>
            <a:r>
              <a:rPr sz="4800" u="sng" spc="-140" dirty="0">
                <a:solidFill>
                  <a:srgbClr val="6F2F9F"/>
                </a:solidFill>
                <a:uFill>
                  <a:solidFill>
                    <a:srgbClr val="6F2F9F"/>
                  </a:solidFill>
                </a:uFill>
                <a:latin typeface="Comic Sans MS"/>
                <a:cs typeface="Comic Sans MS"/>
              </a:rPr>
              <a:t> </a:t>
            </a:r>
            <a:r>
              <a:rPr sz="4800" u="sng" spc="-10" dirty="0">
                <a:solidFill>
                  <a:srgbClr val="6F2F9F"/>
                </a:solidFill>
                <a:uFill>
                  <a:solidFill>
                    <a:srgbClr val="6F2F9F"/>
                  </a:solidFill>
                </a:uFill>
                <a:latin typeface="Comic Sans MS"/>
                <a:cs typeface="Comic Sans MS"/>
              </a:rPr>
              <a:t>settings</a:t>
            </a:r>
            <a:endParaRPr sz="4800">
              <a:latin typeface="Comic Sans MS"/>
              <a:cs typeface="Comic Sans MS"/>
            </a:endParaRPr>
          </a:p>
        </p:txBody>
      </p:sp>
      <p:sp>
        <p:nvSpPr>
          <p:cNvPr id="4" name="object 4">
            <a:extLst>
              <a:ext uri="{FF2B5EF4-FFF2-40B4-BE49-F238E27FC236}">
                <a16:creationId xmlns:a16="http://schemas.microsoft.com/office/drawing/2014/main" id="{8AE0E0F4-DFAA-EB86-94B5-1BA5B4699AFD}"/>
              </a:ext>
            </a:extLst>
          </p:cNvPr>
          <p:cNvSpPr/>
          <p:nvPr/>
        </p:nvSpPr>
        <p:spPr>
          <a:xfrm>
            <a:off x="0" y="685800"/>
            <a:ext cx="6553200" cy="3429000"/>
          </a:xfrm>
          <a:custGeom>
            <a:avLst/>
            <a:gdLst/>
            <a:ahLst/>
            <a:cxnLst/>
            <a:rect l="l" t="t" r="r" b="b"/>
            <a:pathLst>
              <a:path w="6553200" h="3429000">
                <a:moveTo>
                  <a:pt x="6553200" y="0"/>
                </a:moveTo>
                <a:lnTo>
                  <a:pt x="0" y="0"/>
                </a:lnTo>
                <a:lnTo>
                  <a:pt x="0" y="3429000"/>
                </a:lnTo>
                <a:lnTo>
                  <a:pt x="6553200" y="3429000"/>
                </a:lnTo>
                <a:lnTo>
                  <a:pt x="6553200" y="0"/>
                </a:lnTo>
                <a:close/>
              </a:path>
            </a:pathLst>
          </a:custGeom>
          <a:solidFill>
            <a:srgbClr val="FFFFCC"/>
          </a:solidFill>
        </p:spPr>
        <p:txBody>
          <a:bodyPr wrap="square" lIns="0" tIns="0" rIns="0" bIns="0" rtlCol="0"/>
          <a:lstStyle/>
          <a:p>
            <a:endParaRPr/>
          </a:p>
        </p:txBody>
      </p:sp>
      <p:sp>
        <p:nvSpPr>
          <p:cNvPr id="5" name="object 5">
            <a:extLst>
              <a:ext uri="{FF2B5EF4-FFF2-40B4-BE49-F238E27FC236}">
                <a16:creationId xmlns:a16="http://schemas.microsoft.com/office/drawing/2014/main" id="{451DF1EE-2722-8B65-C65E-15ADB1034610}"/>
              </a:ext>
            </a:extLst>
          </p:cNvPr>
          <p:cNvSpPr txBox="1"/>
          <p:nvPr/>
        </p:nvSpPr>
        <p:spPr>
          <a:xfrm>
            <a:off x="439166" y="699008"/>
            <a:ext cx="5972175" cy="3310890"/>
          </a:xfrm>
          <a:prstGeom prst="rect">
            <a:avLst/>
          </a:prstGeom>
        </p:spPr>
        <p:txBody>
          <a:bodyPr vert="horz" wrap="square" lIns="0" tIns="12700" rIns="0" bIns="0" rtlCol="0">
            <a:spAutoFit/>
          </a:bodyPr>
          <a:lstStyle/>
          <a:p>
            <a:pPr marL="55244" marR="5080" indent="1270" algn="ctr">
              <a:lnSpc>
                <a:spcPct val="100000"/>
              </a:lnSpc>
              <a:spcBef>
                <a:spcPts val="100"/>
              </a:spcBef>
            </a:pPr>
            <a:r>
              <a:rPr sz="2400" b="1" dirty="0">
                <a:latin typeface="Calibri"/>
                <a:cs typeface="Calibri"/>
              </a:rPr>
              <a:t>Just</a:t>
            </a:r>
            <a:r>
              <a:rPr sz="2400" b="1" spc="-65" dirty="0">
                <a:latin typeface="Calibri"/>
                <a:cs typeface="Calibri"/>
              </a:rPr>
              <a:t> </a:t>
            </a:r>
            <a:r>
              <a:rPr sz="2400" b="1" spc="-10" dirty="0">
                <a:latin typeface="Calibri"/>
                <a:cs typeface="Calibri"/>
              </a:rPr>
              <a:t>remember</a:t>
            </a:r>
            <a:r>
              <a:rPr sz="2400" b="1" spc="-70" dirty="0">
                <a:latin typeface="Calibri"/>
                <a:cs typeface="Calibri"/>
              </a:rPr>
              <a:t> </a:t>
            </a:r>
            <a:r>
              <a:rPr sz="2400" b="1" dirty="0">
                <a:latin typeface="Calibri"/>
                <a:cs typeface="Calibri"/>
              </a:rPr>
              <a:t>to</a:t>
            </a:r>
            <a:r>
              <a:rPr sz="2400" b="1" spc="-70" dirty="0">
                <a:latin typeface="Calibri"/>
                <a:cs typeface="Calibri"/>
              </a:rPr>
              <a:t> </a:t>
            </a:r>
            <a:r>
              <a:rPr sz="2400" b="1" dirty="0">
                <a:latin typeface="Calibri"/>
                <a:cs typeface="Calibri"/>
              </a:rPr>
              <a:t>change</a:t>
            </a:r>
            <a:r>
              <a:rPr sz="2400" b="1" spc="-70" dirty="0">
                <a:latin typeface="Calibri"/>
                <a:cs typeface="Calibri"/>
              </a:rPr>
              <a:t> </a:t>
            </a:r>
            <a:r>
              <a:rPr sz="2400" b="1" dirty="0">
                <a:latin typeface="Calibri"/>
                <a:cs typeface="Calibri"/>
              </a:rPr>
              <a:t>the</a:t>
            </a:r>
            <a:r>
              <a:rPr sz="2400" b="1" spc="-70" dirty="0">
                <a:latin typeface="Calibri"/>
                <a:cs typeface="Calibri"/>
              </a:rPr>
              <a:t> </a:t>
            </a:r>
            <a:r>
              <a:rPr sz="2400" b="1" dirty="0">
                <a:latin typeface="Calibri"/>
                <a:cs typeface="Calibri"/>
              </a:rPr>
              <a:t>default</a:t>
            </a:r>
            <a:r>
              <a:rPr sz="2400" b="1" spc="-70" dirty="0">
                <a:latin typeface="Calibri"/>
                <a:cs typeface="Calibri"/>
              </a:rPr>
              <a:t> </a:t>
            </a:r>
            <a:r>
              <a:rPr sz="2400" b="1" spc="-10" dirty="0">
                <a:latin typeface="Calibri"/>
                <a:cs typeface="Calibri"/>
              </a:rPr>
              <a:t>privacy </a:t>
            </a:r>
            <a:r>
              <a:rPr sz="2400" b="1" dirty="0">
                <a:latin typeface="Calibri"/>
                <a:cs typeface="Calibri"/>
              </a:rPr>
              <a:t>settings</a:t>
            </a:r>
            <a:r>
              <a:rPr sz="2400" b="1" spc="-35" dirty="0">
                <a:latin typeface="Calibri"/>
                <a:cs typeface="Calibri"/>
              </a:rPr>
              <a:t> </a:t>
            </a:r>
            <a:r>
              <a:rPr sz="2400" b="1" dirty="0">
                <a:latin typeface="Calibri"/>
                <a:cs typeface="Calibri"/>
              </a:rPr>
              <a:t>and</a:t>
            </a:r>
            <a:r>
              <a:rPr sz="2400" b="1" spc="-35" dirty="0">
                <a:latin typeface="Calibri"/>
                <a:cs typeface="Calibri"/>
              </a:rPr>
              <a:t> </a:t>
            </a:r>
            <a:r>
              <a:rPr sz="2400" b="1" spc="-25" dirty="0">
                <a:latin typeface="Calibri"/>
                <a:cs typeface="Calibri"/>
              </a:rPr>
              <a:t>set-</a:t>
            </a:r>
            <a:r>
              <a:rPr sz="2400" b="1" dirty="0">
                <a:latin typeface="Calibri"/>
                <a:cs typeface="Calibri"/>
              </a:rPr>
              <a:t>up</a:t>
            </a:r>
            <a:r>
              <a:rPr sz="2400" b="1" spc="-30" dirty="0">
                <a:latin typeface="Calibri"/>
                <a:cs typeface="Calibri"/>
              </a:rPr>
              <a:t> </a:t>
            </a:r>
            <a:r>
              <a:rPr sz="2400" b="1" dirty="0">
                <a:latin typeface="Calibri"/>
                <a:cs typeface="Calibri"/>
              </a:rPr>
              <a:t>your</a:t>
            </a:r>
            <a:r>
              <a:rPr sz="2400" b="1" spc="-50" dirty="0">
                <a:latin typeface="Calibri"/>
                <a:cs typeface="Calibri"/>
              </a:rPr>
              <a:t> </a:t>
            </a:r>
            <a:r>
              <a:rPr sz="2400" b="1" dirty="0">
                <a:latin typeface="Calibri"/>
                <a:cs typeface="Calibri"/>
              </a:rPr>
              <a:t>own</a:t>
            </a:r>
            <a:r>
              <a:rPr sz="2400" b="1" spc="-50" dirty="0">
                <a:latin typeface="Calibri"/>
                <a:cs typeface="Calibri"/>
              </a:rPr>
              <a:t> </a:t>
            </a:r>
            <a:r>
              <a:rPr sz="2400" b="1" dirty="0">
                <a:latin typeface="Calibri"/>
                <a:cs typeface="Calibri"/>
              </a:rPr>
              <a:t>privacy</a:t>
            </a:r>
            <a:r>
              <a:rPr sz="2400" b="1" spc="-50" dirty="0">
                <a:latin typeface="Calibri"/>
                <a:cs typeface="Calibri"/>
              </a:rPr>
              <a:t> </a:t>
            </a:r>
            <a:r>
              <a:rPr sz="2400" b="1" spc="-10" dirty="0">
                <a:latin typeface="Calibri"/>
                <a:cs typeface="Calibri"/>
              </a:rPr>
              <a:t>settings </a:t>
            </a:r>
            <a:r>
              <a:rPr sz="2400" b="1" dirty="0">
                <a:latin typeface="Calibri"/>
                <a:cs typeface="Calibri"/>
              </a:rPr>
              <a:t>for</a:t>
            </a:r>
            <a:r>
              <a:rPr sz="2400" b="1" spc="-65" dirty="0">
                <a:latin typeface="Calibri"/>
                <a:cs typeface="Calibri"/>
              </a:rPr>
              <a:t> </a:t>
            </a:r>
            <a:r>
              <a:rPr sz="2400" b="1" dirty="0">
                <a:latin typeface="Calibri"/>
                <a:cs typeface="Calibri"/>
              </a:rPr>
              <a:t>all</a:t>
            </a:r>
            <a:r>
              <a:rPr sz="2400" b="1" spc="-55" dirty="0">
                <a:latin typeface="Calibri"/>
                <a:cs typeface="Calibri"/>
              </a:rPr>
              <a:t> </a:t>
            </a:r>
            <a:r>
              <a:rPr sz="2400" b="1" dirty="0">
                <a:latin typeface="Calibri"/>
                <a:cs typeface="Calibri"/>
              </a:rPr>
              <a:t>types</a:t>
            </a:r>
            <a:r>
              <a:rPr sz="2400" b="1" spc="-50" dirty="0">
                <a:latin typeface="Calibri"/>
                <a:cs typeface="Calibri"/>
              </a:rPr>
              <a:t> </a:t>
            </a:r>
            <a:r>
              <a:rPr sz="2400" b="1" dirty="0">
                <a:latin typeface="Calibri"/>
                <a:cs typeface="Calibri"/>
              </a:rPr>
              <a:t>of</a:t>
            </a:r>
            <a:r>
              <a:rPr sz="2400" b="1" spc="-55" dirty="0">
                <a:latin typeface="Calibri"/>
                <a:cs typeface="Calibri"/>
              </a:rPr>
              <a:t> </a:t>
            </a:r>
            <a:r>
              <a:rPr sz="2400" b="1" dirty="0">
                <a:latin typeface="Calibri"/>
                <a:cs typeface="Calibri"/>
              </a:rPr>
              <a:t>social</a:t>
            </a:r>
            <a:r>
              <a:rPr sz="2400" b="1" spc="-55" dirty="0">
                <a:latin typeface="Calibri"/>
                <a:cs typeface="Calibri"/>
              </a:rPr>
              <a:t> </a:t>
            </a:r>
            <a:r>
              <a:rPr sz="2400" b="1" dirty="0">
                <a:latin typeface="Calibri"/>
                <a:cs typeface="Calibri"/>
              </a:rPr>
              <a:t>media</a:t>
            </a:r>
            <a:r>
              <a:rPr sz="2400" b="1" spc="-60" dirty="0">
                <a:latin typeface="Calibri"/>
                <a:cs typeface="Calibri"/>
              </a:rPr>
              <a:t> </a:t>
            </a:r>
            <a:r>
              <a:rPr sz="2400" b="1" dirty="0">
                <a:latin typeface="Calibri"/>
                <a:cs typeface="Calibri"/>
              </a:rPr>
              <a:t>platforms</a:t>
            </a:r>
            <a:r>
              <a:rPr sz="2400" b="1" spc="-45" dirty="0">
                <a:latin typeface="Calibri"/>
                <a:cs typeface="Calibri"/>
              </a:rPr>
              <a:t> </a:t>
            </a:r>
            <a:r>
              <a:rPr sz="2400" b="1" spc="-10" dirty="0">
                <a:latin typeface="Calibri"/>
                <a:cs typeface="Calibri"/>
              </a:rPr>
              <a:t>yourself, </a:t>
            </a:r>
            <a:r>
              <a:rPr sz="2400" b="1" dirty="0">
                <a:latin typeface="Calibri"/>
                <a:cs typeface="Calibri"/>
              </a:rPr>
              <a:t>so</a:t>
            </a:r>
            <a:r>
              <a:rPr sz="2400" b="1" spc="-45" dirty="0">
                <a:latin typeface="Calibri"/>
                <a:cs typeface="Calibri"/>
              </a:rPr>
              <a:t> </a:t>
            </a:r>
            <a:r>
              <a:rPr sz="2400" b="1" dirty="0">
                <a:latin typeface="Calibri"/>
                <a:cs typeface="Calibri"/>
              </a:rPr>
              <a:t>that</a:t>
            </a:r>
            <a:r>
              <a:rPr sz="2400" b="1" spc="-45" dirty="0">
                <a:latin typeface="Calibri"/>
                <a:cs typeface="Calibri"/>
              </a:rPr>
              <a:t> </a:t>
            </a:r>
            <a:r>
              <a:rPr sz="2400" b="1" dirty="0">
                <a:latin typeface="Calibri"/>
                <a:cs typeface="Calibri"/>
              </a:rPr>
              <a:t>you</a:t>
            </a:r>
            <a:r>
              <a:rPr sz="2400" b="1" spc="-50" dirty="0">
                <a:latin typeface="Calibri"/>
                <a:cs typeface="Calibri"/>
              </a:rPr>
              <a:t> </a:t>
            </a:r>
            <a:r>
              <a:rPr sz="2400" b="1" dirty="0">
                <a:latin typeface="Calibri"/>
                <a:cs typeface="Calibri"/>
              </a:rPr>
              <a:t>can</a:t>
            </a:r>
            <a:r>
              <a:rPr sz="2400" b="1" spc="-45" dirty="0">
                <a:latin typeface="Calibri"/>
                <a:cs typeface="Calibri"/>
              </a:rPr>
              <a:t> </a:t>
            </a:r>
            <a:r>
              <a:rPr sz="2400" b="1" spc="-10" dirty="0">
                <a:latin typeface="Calibri"/>
                <a:cs typeface="Calibri"/>
              </a:rPr>
              <a:t>control,</a:t>
            </a:r>
            <a:endParaRPr sz="2400">
              <a:latin typeface="Calibri"/>
              <a:cs typeface="Calibri"/>
            </a:endParaRPr>
          </a:p>
          <a:p>
            <a:pPr marL="372110" indent="-359410">
              <a:lnSpc>
                <a:spcPct val="100000"/>
              </a:lnSpc>
              <a:spcBef>
                <a:spcPts val="615"/>
              </a:spcBef>
              <a:buFont typeface="Wingdings"/>
              <a:buChar char=""/>
              <a:tabLst>
                <a:tab pos="372110" algn="l"/>
              </a:tabLst>
            </a:pPr>
            <a:r>
              <a:rPr sz="2600" b="1" dirty="0">
                <a:solidFill>
                  <a:srgbClr val="006FC0"/>
                </a:solidFill>
                <a:latin typeface="Calibri"/>
                <a:cs typeface="Calibri"/>
              </a:rPr>
              <a:t>Who</a:t>
            </a:r>
            <a:r>
              <a:rPr sz="2600" b="1" spc="-55" dirty="0">
                <a:solidFill>
                  <a:srgbClr val="006FC0"/>
                </a:solidFill>
                <a:latin typeface="Calibri"/>
                <a:cs typeface="Calibri"/>
              </a:rPr>
              <a:t> </a:t>
            </a:r>
            <a:r>
              <a:rPr sz="2600" b="1" dirty="0">
                <a:solidFill>
                  <a:srgbClr val="006FC0"/>
                </a:solidFill>
                <a:latin typeface="Calibri"/>
                <a:cs typeface="Calibri"/>
              </a:rPr>
              <a:t>all</a:t>
            </a:r>
            <a:r>
              <a:rPr sz="2600" b="1" spc="-60" dirty="0">
                <a:solidFill>
                  <a:srgbClr val="006FC0"/>
                </a:solidFill>
                <a:latin typeface="Calibri"/>
                <a:cs typeface="Calibri"/>
              </a:rPr>
              <a:t> </a:t>
            </a:r>
            <a:r>
              <a:rPr sz="2600" b="1" dirty="0">
                <a:solidFill>
                  <a:srgbClr val="006FC0"/>
                </a:solidFill>
                <a:latin typeface="Calibri"/>
                <a:cs typeface="Calibri"/>
              </a:rPr>
              <a:t>can</a:t>
            </a:r>
            <a:r>
              <a:rPr sz="2600" b="1" spc="-55" dirty="0">
                <a:solidFill>
                  <a:srgbClr val="006FC0"/>
                </a:solidFill>
                <a:latin typeface="Calibri"/>
                <a:cs typeface="Calibri"/>
              </a:rPr>
              <a:t> </a:t>
            </a:r>
            <a:r>
              <a:rPr sz="2600" b="1" dirty="0">
                <a:solidFill>
                  <a:srgbClr val="006FC0"/>
                </a:solidFill>
                <a:latin typeface="Calibri"/>
                <a:cs typeface="Calibri"/>
              </a:rPr>
              <a:t>see</a:t>
            </a:r>
            <a:r>
              <a:rPr sz="2600" b="1" spc="-55" dirty="0">
                <a:solidFill>
                  <a:srgbClr val="006FC0"/>
                </a:solidFill>
                <a:latin typeface="Calibri"/>
                <a:cs typeface="Calibri"/>
              </a:rPr>
              <a:t> </a:t>
            </a:r>
            <a:r>
              <a:rPr sz="2600" b="1" dirty="0">
                <a:solidFill>
                  <a:srgbClr val="006FC0"/>
                </a:solidFill>
                <a:latin typeface="Calibri"/>
                <a:cs typeface="Calibri"/>
              </a:rPr>
              <a:t>what</a:t>
            </a:r>
            <a:r>
              <a:rPr sz="2600" b="1" spc="-55" dirty="0">
                <a:solidFill>
                  <a:srgbClr val="006FC0"/>
                </a:solidFill>
                <a:latin typeface="Calibri"/>
                <a:cs typeface="Calibri"/>
              </a:rPr>
              <a:t> </a:t>
            </a:r>
            <a:r>
              <a:rPr sz="2600" b="1" dirty="0">
                <a:solidFill>
                  <a:srgbClr val="006FC0"/>
                </a:solidFill>
                <a:latin typeface="Calibri"/>
                <a:cs typeface="Calibri"/>
              </a:rPr>
              <a:t>you</a:t>
            </a:r>
            <a:r>
              <a:rPr sz="2600" b="1" spc="-55" dirty="0">
                <a:solidFill>
                  <a:srgbClr val="006FC0"/>
                </a:solidFill>
                <a:latin typeface="Calibri"/>
                <a:cs typeface="Calibri"/>
              </a:rPr>
              <a:t> </a:t>
            </a:r>
            <a:r>
              <a:rPr sz="2600" b="1" dirty="0">
                <a:solidFill>
                  <a:srgbClr val="006FC0"/>
                </a:solidFill>
                <a:latin typeface="Calibri"/>
                <a:cs typeface="Calibri"/>
              </a:rPr>
              <a:t>have</a:t>
            </a:r>
            <a:r>
              <a:rPr sz="2600" b="1" spc="-55" dirty="0">
                <a:solidFill>
                  <a:srgbClr val="006FC0"/>
                </a:solidFill>
                <a:latin typeface="Calibri"/>
                <a:cs typeface="Calibri"/>
              </a:rPr>
              <a:t> </a:t>
            </a:r>
            <a:r>
              <a:rPr sz="2600" b="1" spc="-10" dirty="0">
                <a:solidFill>
                  <a:srgbClr val="006FC0"/>
                </a:solidFill>
                <a:latin typeface="Calibri"/>
                <a:cs typeface="Calibri"/>
              </a:rPr>
              <a:t>posted</a:t>
            </a:r>
            <a:endParaRPr sz="2600">
              <a:latin typeface="Calibri"/>
              <a:cs typeface="Calibri"/>
            </a:endParaRPr>
          </a:p>
          <a:p>
            <a:pPr marL="372110" indent="-359410">
              <a:lnSpc>
                <a:spcPct val="100000"/>
              </a:lnSpc>
              <a:spcBef>
                <a:spcPts val="625"/>
              </a:spcBef>
              <a:buFont typeface="Wingdings"/>
              <a:buChar char=""/>
              <a:tabLst>
                <a:tab pos="372110" algn="l"/>
              </a:tabLst>
            </a:pPr>
            <a:r>
              <a:rPr sz="2600" b="1" dirty="0">
                <a:solidFill>
                  <a:srgbClr val="006FC0"/>
                </a:solidFill>
                <a:latin typeface="Calibri"/>
                <a:cs typeface="Calibri"/>
              </a:rPr>
              <a:t>Who</a:t>
            </a:r>
            <a:r>
              <a:rPr sz="2600" b="1" spc="-55" dirty="0">
                <a:solidFill>
                  <a:srgbClr val="006FC0"/>
                </a:solidFill>
                <a:latin typeface="Calibri"/>
                <a:cs typeface="Calibri"/>
              </a:rPr>
              <a:t> </a:t>
            </a:r>
            <a:r>
              <a:rPr sz="2600" b="1" dirty="0">
                <a:solidFill>
                  <a:srgbClr val="006FC0"/>
                </a:solidFill>
                <a:latin typeface="Calibri"/>
                <a:cs typeface="Calibri"/>
              </a:rPr>
              <a:t>all</a:t>
            </a:r>
            <a:r>
              <a:rPr sz="2600" b="1" spc="-65" dirty="0">
                <a:solidFill>
                  <a:srgbClr val="006FC0"/>
                </a:solidFill>
                <a:latin typeface="Calibri"/>
                <a:cs typeface="Calibri"/>
              </a:rPr>
              <a:t> </a:t>
            </a:r>
            <a:r>
              <a:rPr sz="2600" b="1" dirty="0">
                <a:solidFill>
                  <a:srgbClr val="006FC0"/>
                </a:solidFill>
                <a:latin typeface="Calibri"/>
                <a:cs typeface="Calibri"/>
              </a:rPr>
              <a:t>can</a:t>
            </a:r>
            <a:r>
              <a:rPr sz="2600" b="1" spc="-55" dirty="0">
                <a:solidFill>
                  <a:srgbClr val="006FC0"/>
                </a:solidFill>
                <a:latin typeface="Calibri"/>
                <a:cs typeface="Calibri"/>
              </a:rPr>
              <a:t> </a:t>
            </a:r>
            <a:r>
              <a:rPr sz="2600" b="1" dirty="0">
                <a:solidFill>
                  <a:srgbClr val="006FC0"/>
                </a:solidFill>
                <a:latin typeface="Calibri"/>
                <a:cs typeface="Calibri"/>
              </a:rPr>
              <a:t>send</a:t>
            </a:r>
            <a:r>
              <a:rPr sz="2600" b="1" spc="-55" dirty="0">
                <a:solidFill>
                  <a:srgbClr val="006FC0"/>
                </a:solidFill>
                <a:latin typeface="Calibri"/>
                <a:cs typeface="Calibri"/>
              </a:rPr>
              <a:t> </a:t>
            </a:r>
            <a:r>
              <a:rPr sz="2600" b="1" dirty="0">
                <a:solidFill>
                  <a:srgbClr val="006FC0"/>
                </a:solidFill>
                <a:latin typeface="Calibri"/>
                <a:cs typeface="Calibri"/>
              </a:rPr>
              <a:t>requests</a:t>
            </a:r>
            <a:r>
              <a:rPr sz="2600" b="1" spc="-40" dirty="0">
                <a:solidFill>
                  <a:srgbClr val="006FC0"/>
                </a:solidFill>
                <a:latin typeface="Calibri"/>
                <a:cs typeface="Calibri"/>
              </a:rPr>
              <a:t> </a:t>
            </a:r>
            <a:r>
              <a:rPr sz="2600" b="1" dirty="0">
                <a:solidFill>
                  <a:srgbClr val="006FC0"/>
                </a:solidFill>
                <a:latin typeface="Calibri"/>
                <a:cs typeface="Calibri"/>
              </a:rPr>
              <a:t>to</a:t>
            </a:r>
            <a:r>
              <a:rPr sz="2600" b="1" spc="-65" dirty="0">
                <a:solidFill>
                  <a:srgbClr val="006FC0"/>
                </a:solidFill>
                <a:latin typeface="Calibri"/>
                <a:cs typeface="Calibri"/>
              </a:rPr>
              <a:t> </a:t>
            </a:r>
            <a:r>
              <a:rPr sz="2600" b="1" spc="-25" dirty="0">
                <a:solidFill>
                  <a:srgbClr val="006FC0"/>
                </a:solidFill>
                <a:latin typeface="Calibri"/>
                <a:cs typeface="Calibri"/>
              </a:rPr>
              <a:t>you</a:t>
            </a:r>
            <a:endParaRPr sz="2600">
              <a:latin typeface="Calibri"/>
              <a:cs typeface="Calibri"/>
            </a:endParaRPr>
          </a:p>
          <a:p>
            <a:pPr marL="371475" marR="28575" indent="-359410">
              <a:lnSpc>
                <a:spcPct val="100000"/>
              </a:lnSpc>
              <a:spcBef>
                <a:spcPts val="625"/>
              </a:spcBef>
              <a:buFont typeface="Wingdings"/>
              <a:buChar char=""/>
              <a:tabLst>
                <a:tab pos="372745" algn="l"/>
              </a:tabLst>
            </a:pPr>
            <a:r>
              <a:rPr sz="2600" b="1" dirty="0">
                <a:solidFill>
                  <a:srgbClr val="006FC0"/>
                </a:solidFill>
                <a:latin typeface="Calibri"/>
                <a:cs typeface="Calibri"/>
              </a:rPr>
              <a:t>What</a:t>
            </a:r>
            <a:r>
              <a:rPr sz="2600" b="1" spc="-45" dirty="0">
                <a:solidFill>
                  <a:srgbClr val="006FC0"/>
                </a:solidFill>
                <a:latin typeface="Calibri"/>
                <a:cs typeface="Calibri"/>
              </a:rPr>
              <a:t> </a:t>
            </a:r>
            <a:r>
              <a:rPr sz="2600" b="1" dirty="0">
                <a:solidFill>
                  <a:srgbClr val="006FC0"/>
                </a:solidFill>
                <a:latin typeface="Calibri"/>
                <a:cs typeface="Calibri"/>
              </a:rPr>
              <a:t>all</a:t>
            </a:r>
            <a:r>
              <a:rPr sz="2600" b="1" spc="-60" dirty="0">
                <a:solidFill>
                  <a:srgbClr val="006FC0"/>
                </a:solidFill>
                <a:latin typeface="Calibri"/>
                <a:cs typeface="Calibri"/>
              </a:rPr>
              <a:t> </a:t>
            </a:r>
            <a:r>
              <a:rPr sz="2600" b="1" spc="-10" dirty="0">
                <a:solidFill>
                  <a:srgbClr val="006FC0"/>
                </a:solidFill>
                <a:latin typeface="Calibri"/>
                <a:cs typeface="Calibri"/>
              </a:rPr>
              <a:t>information</a:t>
            </a:r>
            <a:r>
              <a:rPr sz="2600" b="1" spc="-40" dirty="0">
                <a:solidFill>
                  <a:srgbClr val="006FC0"/>
                </a:solidFill>
                <a:latin typeface="Calibri"/>
                <a:cs typeface="Calibri"/>
              </a:rPr>
              <a:t> </a:t>
            </a:r>
            <a:r>
              <a:rPr sz="2600" b="1" dirty="0">
                <a:solidFill>
                  <a:srgbClr val="006FC0"/>
                </a:solidFill>
                <a:latin typeface="Calibri"/>
                <a:cs typeface="Calibri"/>
              </a:rPr>
              <a:t>about</a:t>
            </a:r>
            <a:r>
              <a:rPr sz="2600" b="1" spc="-55" dirty="0">
                <a:solidFill>
                  <a:srgbClr val="006FC0"/>
                </a:solidFill>
                <a:latin typeface="Calibri"/>
                <a:cs typeface="Calibri"/>
              </a:rPr>
              <a:t> </a:t>
            </a:r>
            <a:r>
              <a:rPr sz="2600" b="1" dirty="0">
                <a:solidFill>
                  <a:srgbClr val="006FC0"/>
                </a:solidFill>
                <a:latin typeface="Calibri"/>
                <a:cs typeface="Calibri"/>
              </a:rPr>
              <a:t>you</a:t>
            </a:r>
            <a:r>
              <a:rPr sz="2600" b="1" spc="-50" dirty="0">
                <a:solidFill>
                  <a:srgbClr val="006FC0"/>
                </a:solidFill>
                <a:latin typeface="Calibri"/>
                <a:cs typeface="Calibri"/>
              </a:rPr>
              <a:t> </a:t>
            </a:r>
            <a:r>
              <a:rPr sz="2600" b="1" dirty="0">
                <a:solidFill>
                  <a:srgbClr val="006FC0"/>
                </a:solidFill>
                <a:latin typeface="Calibri"/>
                <a:cs typeface="Calibri"/>
              </a:rPr>
              <a:t>is</a:t>
            </a:r>
            <a:r>
              <a:rPr sz="2600" b="1" spc="-65" dirty="0">
                <a:solidFill>
                  <a:srgbClr val="006FC0"/>
                </a:solidFill>
                <a:latin typeface="Calibri"/>
                <a:cs typeface="Calibri"/>
              </a:rPr>
              <a:t> </a:t>
            </a:r>
            <a:r>
              <a:rPr sz="2600" b="1" spc="-10" dirty="0">
                <a:solidFill>
                  <a:srgbClr val="006FC0"/>
                </a:solidFill>
                <a:latin typeface="Calibri"/>
                <a:cs typeface="Calibri"/>
              </a:rPr>
              <a:t>visible 	</a:t>
            </a:r>
            <a:r>
              <a:rPr sz="2600" b="1" dirty="0">
                <a:solidFill>
                  <a:srgbClr val="006FC0"/>
                </a:solidFill>
                <a:latin typeface="Calibri"/>
                <a:cs typeface="Calibri"/>
              </a:rPr>
              <a:t>to</a:t>
            </a:r>
            <a:r>
              <a:rPr sz="2600" b="1" spc="-80" dirty="0">
                <a:solidFill>
                  <a:srgbClr val="006FC0"/>
                </a:solidFill>
                <a:latin typeface="Calibri"/>
                <a:cs typeface="Calibri"/>
              </a:rPr>
              <a:t> </a:t>
            </a:r>
            <a:r>
              <a:rPr sz="2600" b="1" dirty="0">
                <a:solidFill>
                  <a:srgbClr val="006FC0"/>
                </a:solidFill>
                <a:latin typeface="Calibri"/>
                <a:cs typeface="Calibri"/>
              </a:rPr>
              <a:t>others,</a:t>
            </a:r>
            <a:r>
              <a:rPr sz="2600" b="1" spc="-65" dirty="0">
                <a:solidFill>
                  <a:srgbClr val="006FC0"/>
                </a:solidFill>
                <a:latin typeface="Calibri"/>
                <a:cs typeface="Calibri"/>
              </a:rPr>
              <a:t> </a:t>
            </a:r>
            <a:r>
              <a:rPr sz="2600" b="1" dirty="0">
                <a:solidFill>
                  <a:srgbClr val="006FC0"/>
                </a:solidFill>
                <a:latin typeface="Calibri"/>
                <a:cs typeface="Calibri"/>
              </a:rPr>
              <a:t>even</a:t>
            </a:r>
            <a:r>
              <a:rPr sz="2600" b="1" spc="-70" dirty="0">
                <a:solidFill>
                  <a:srgbClr val="006FC0"/>
                </a:solidFill>
                <a:latin typeface="Calibri"/>
                <a:cs typeface="Calibri"/>
              </a:rPr>
              <a:t> </a:t>
            </a:r>
            <a:r>
              <a:rPr sz="2600" b="1" dirty="0">
                <a:solidFill>
                  <a:srgbClr val="006FC0"/>
                </a:solidFill>
                <a:latin typeface="Calibri"/>
                <a:cs typeface="Calibri"/>
              </a:rPr>
              <a:t>to</a:t>
            </a:r>
            <a:r>
              <a:rPr sz="2600" b="1" spc="-80" dirty="0">
                <a:solidFill>
                  <a:srgbClr val="006FC0"/>
                </a:solidFill>
                <a:latin typeface="Calibri"/>
                <a:cs typeface="Calibri"/>
              </a:rPr>
              <a:t> </a:t>
            </a:r>
            <a:r>
              <a:rPr sz="2600" b="1" dirty="0">
                <a:solidFill>
                  <a:srgbClr val="006FC0"/>
                </a:solidFill>
                <a:latin typeface="Calibri"/>
                <a:cs typeface="Calibri"/>
              </a:rPr>
              <a:t>your</a:t>
            </a:r>
            <a:r>
              <a:rPr sz="2600" b="1" spc="-65" dirty="0">
                <a:solidFill>
                  <a:srgbClr val="006FC0"/>
                </a:solidFill>
                <a:latin typeface="Calibri"/>
                <a:cs typeface="Calibri"/>
              </a:rPr>
              <a:t> </a:t>
            </a:r>
            <a:r>
              <a:rPr sz="2600" b="1" spc="-10" dirty="0">
                <a:solidFill>
                  <a:srgbClr val="006FC0"/>
                </a:solidFill>
                <a:latin typeface="Calibri"/>
                <a:cs typeface="Calibri"/>
              </a:rPr>
              <a:t>contacts</a:t>
            </a:r>
            <a:r>
              <a:rPr sz="2600" b="1" spc="-75" dirty="0">
                <a:solidFill>
                  <a:srgbClr val="006FC0"/>
                </a:solidFill>
                <a:latin typeface="Calibri"/>
                <a:cs typeface="Calibri"/>
              </a:rPr>
              <a:t> </a:t>
            </a:r>
            <a:r>
              <a:rPr sz="2600" b="1" spc="-20" dirty="0">
                <a:solidFill>
                  <a:srgbClr val="006FC0"/>
                </a:solidFill>
                <a:latin typeface="Calibri"/>
                <a:cs typeface="Calibri"/>
              </a:rPr>
              <a:t>etc.</a:t>
            </a:r>
            <a:endParaRPr sz="2600">
              <a:latin typeface="Calibri"/>
              <a:cs typeface="Calibri"/>
            </a:endParaRPr>
          </a:p>
        </p:txBody>
      </p:sp>
      <p:grpSp>
        <p:nvGrpSpPr>
          <p:cNvPr id="6" name="object 6">
            <a:extLst>
              <a:ext uri="{FF2B5EF4-FFF2-40B4-BE49-F238E27FC236}">
                <a16:creationId xmlns:a16="http://schemas.microsoft.com/office/drawing/2014/main" id="{CFDCAF88-3790-C3AD-400E-65E501D56A6F}"/>
              </a:ext>
            </a:extLst>
          </p:cNvPr>
          <p:cNvGrpSpPr/>
          <p:nvPr/>
        </p:nvGrpSpPr>
        <p:grpSpPr>
          <a:xfrm>
            <a:off x="0" y="-4762"/>
            <a:ext cx="9149080" cy="6863080"/>
            <a:chOff x="0" y="-4762"/>
            <a:chExt cx="9149080" cy="6863080"/>
          </a:xfrm>
        </p:grpSpPr>
        <p:pic>
          <p:nvPicPr>
            <p:cNvPr id="7" name="object 7">
              <a:extLst>
                <a:ext uri="{FF2B5EF4-FFF2-40B4-BE49-F238E27FC236}">
                  <a16:creationId xmlns:a16="http://schemas.microsoft.com/office/drawing/2014/main" id="{5E0D07FF-7785-3B81-54CB-A72C9F7C4EFD}"/>
                </a:ext>
              </a:extLst>
            </p:cNvPr>
            <p:cNvPicPr/>
            <p:nvPr/>
          </p:nvPicPr>
          <p:blipFill>
            <a:blip r:embed="rId2" cstate="print"/>
            <a:stretch>
              <a:fillRect/>
            </a:stretch>
          </p:blipFill>
          <p:spPr>
            <a:xfrm>
              <a:off x="6581986" y="2270760"/>
              <a:ext cx="2396490" cy="1767839"/>
            </a:xfrm>
            <a:prstGeom prst="rect">
              <a:avLst/>
            </a:prstGeom>
          </p:spPr>
        </p:pic>
        <p:sp>
          <p:nvSpPr>
            <p:cNvPr id="8" name="object 8">
              <a:extLst>
                <a:ext uri="{FF2B5EF4-FFF2-40B4-BE49-F238E27FC236}">
                  <a16:creationId xmlns:a16="http://schemas.microsoft.com/office/drawing/2014/main" id="{78B89333-A03C-F840-3ACD-C539FE57C658}"/>
                </a:ext>
              </a:extLst>
            </p:cNvPr>
            <p:cNvSpPr/>
            <p:nvPr/>
          </p:nvSpPr>
          <p:spPr>
            <a:xfrm>
              <a:off x="6548373" y="2204973"/>
              <a:ext cx="2595880" cy="1838325"/>
            </a:xfrm>
            <a:custGeom>
              <a:avLst/>
              <a:gdLst/>
              <a:ahLst/>
              <a:cxnLst/>
              <a:rect l="l" t="t" r="r" b="b"/>
              <a:pathLst>
                <a:path w="2595879" h="1838325">
                  <a:moveTo>
                    <a:pt x="2595626" y="0"/>
                  </a:moveTo>
                  <a:lnTo>
                    <a:pt x="0" y="0"/>
                  </a:lnTo>
                  <a:lnTo>
                    <a:pt x="0" y="1838325"/>
                  </a:lnTo>
                  <a:lnTo>
                    <a:pt x="2595626" y="1838325"/>
                  </a:lnTo>
                </a:path>
              </a:pathLst>
            </a:custGeom>
            <a:ln w="9525">
              <a:solidFill>
                <a:srgbClr val="4F81BC"/>
              </a:solidFill>
            </a:ln>
          </p:spPr>
          <p:txBody>
            <a:bodyPr wrap="square" lIns="0" tIns="0" rIns="0" bIns="0" rtlCol="0"/>
            <a:lstStyle/>
            <a:p>
              <a:endParaRPr/>
            </a:p>
          </p:txBody>
        </p:sp>
        <p:pic>
          <p:nvPicPr>
            <p:cNvPr id="9" name="object 9">
              <a:extLst>
                <a:ext uri="{FF2B5EF4-FFF2-40B4-BE49-F238E27FC236}">
                  <a16:creationId xmlns:a16="http://schemas.microsoft.com/office/drawing/2014/main" id="{151E63B3-52BB-0975-3108-D579FD22BCEF}"/>
                </a:ext>
              </a:extLst>
            </p:cNvPr>
            <p:cNvPicPr/>
            <p:nvPr/>
          </p:nvPicPr>
          <p:blipFill>
            <a:blip r:embed="rId3" cstate="print"/>
            <a:stretch>
              <a:fillRect/>
            </a:stretch>
          </p:blipFill>
          <p:spPr>
            <a:xfrm>
              <a:off x="0" y="4038600"/>
              <a:ext cx="9144000" cy="2819400"/>
            </a:xfrm>
            <a:prstGeom prst="rect">
              <a:avLst/>
            </a:prstGeom>
          </p:spPr>
        </p:pic>
        <p:sp>
          <p:nvSpPr>
            <p:cNvPr id="10" name="object 10">
              <a:extLst>
                <a:ext uri="{FF2B5EF4-FFF2-40B4-BE49-F238E27FC236}">
                  <a16:creationId xmlns:a16="http://schemas.microsoft.com/office/drawing/2014/main" id="{AA590610-AC93-3955-2C25-ED47B54D693A}"/>
                </a:ext>
              </a:extLst>
            </p:cNvPr>
            <p:cNvSpPr/>
            <p:nvPr/>
          </p:nvSpPr>
          <p:spPr>
            <a:xfrm>
              <a:off x="0" y="4033837"/>
              <a:ext cx="9144000" cy="0"/>
            </a:xfrm>
            <a:custGeom>
              <a:avLst/>
              <a:gdLst/>
              <a:ahLst/>
              <a:cxnLst/>
              <a:rect l="l" t="t" r="r" b="b"/>
              <a:pathLst>
                <a:path w="9144000">
                  <a:moveTo>
                    <a:pt x="9144000" y="0"/>
                  </a:moveTo>
                  <a:lnTo>
                    <a:pt x="0" y="0"/>
                  </a:lnTo>
                </a:path>
              </a:pathLst>
            </a:custGeom>
            <a:ln w="9525">
              <a:solidFill>
                <a:srgbClr val="00AF50"/>
              </a:solidFill>
            </a:ln>
          </p:spPr>
          <p:txBody>
            <a:bodyPr wrap="square" lIns="0" tIns="0" rIns="0" bIns="0" rtlCol="0"/>
            <a:lstStyle/>
            <a:p>
              <a:endParaRPr/>
            </a:p>
          </p:txBody>
        </p:sp>
        <p:pic>
          <p:nvPicPr>
            <p:cNvPr id="11" name="object 11">
              <a:extLst>
                <a:ext uri="{FF2B5EF4-FFF2-40B4-BE49-F238E27FC236}">
                  <a16:creationId xmlns:a16="http://schemas.microsoft.com/office/drawing/2014/main" id="{56E0BAEF-3B02-ACD2-B9F9-A2BC817559D2}"/>
                </a:ext>
              </a:extLst>
            </p:cNvPr>
            <p:cNvPicPr/>
            <p:nvPr/>
          </p:nvPicPr>
          <p:blipFill>
            <a:blip r:embed="rId4" cstate="print"/>
            <a:stretch>
              <a:fillRect/>
            </a:stretch>
          </p:blipFill>
          <p:spPr>
            <a:xfrm>
              <a:off x="6581647" y="0"/>
              <a:ext cx="2562352" cy="2133600"/>
            </a:xfrm>
            <a:prstGeom prst="rect">
              <a:avLst/>
            </a:prstGeom>
          </p:spPr>
        </p:pic>
        <p:sp>
          <p:nvSpPr>
            <p:cNvPr id="12" name="object 12">
              <a:extLst>
                <a:ext uri="{FF2B5EF4-FFF2-40B4-BE49-F238E27FC236}">
                  <a16:creationId xmlns:a16="http://schemas.microsoft.com/office/drawing/2014/main" id="{E04CD1AE-EE2E-854D-0C4A-ED6C359F7CA1}"/>
                </a:ext>
              </a:extLst>
            </p:cNvPr>
            <p:cNvSpPr/>
            <p:nvPr/>
          </p:nvSpPr>
          <p:spPr>
            <a:xfrm>
              <a:off x="6576948" y="0"/>
              <a:ext cx="2567305" cy="2138680"/>
            </a:xfrm>
            <a:custGeom>
              <a:avLst/>
              <a:gdLst/>
              <a:ahLst/>
              <a:cxnLst/>
              <a:rect l="l" t="t" r="r" b="b"/>
              <a:pathLst>
                <a:path w="2567304" h="2138680">
                  <a:moveTo>
                    <a:pt x="0" y="0"/>
                  </a:moveTo>
                  <a:lnTo>
                    <a:pt x="0" y="2138299"/>
                  </a:lnTo>
                  <a:lnTo>
                    <a:pt x="2567051" y="2138299"/>
                  </a:lnTo>
                </a:path>
              </a:pathLst>
            </a:custGeom>
            <a:ln w="9525">
              <a:solidFill>
                <a:srgbClr val="4F81BC"/>
              </a:solidFill>
            </a:ln>
          </p:spPr>
          <p:txBody>
            <a:bodyPr wrap="square" lIns="0" tIns="0" rIns="0" bIns="0" rtlCol="0"/>
            <a:lstStyle/>
            <a:p>
              <a:endParaRPr/>
            </a:p>
          </p:txBody>
        </p:sp>
      </p:grpSp>
    </p:spTree>
    <p:extLst>
      <p:ext uri="{BB962C8B-B14F-4D97-AF65-F5344CB8AC3E}">
        <p14:creationId xmlns:p14="http://schemas.microsoft.com/office/powerpoint/2010/main" val="14318303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3962400" cy="1295400"/>
          </a:xfrm>
          <a:prstGeom prst="rect">
            <a:avLst/>
          </a:prstGeom>
        </p:spPr>
      </p:pic>
      <p:sp>
        <p:nvSpPr>
          <p:cNvPr id="3" name="object 3"/>
          <p:cNvSpPr/>
          <p:nvPr/>
        </p:nvSpPr>
        <p:spPr>
          <a:xfrm>
            <a:off x="3515105" y="2391917"/>
            <a:ext cx="775970" cy="20320"/>
          </a:xfrm>
          <a:custGeom>
            <a:avLst/>
            <a:gdLst/>
            <a:ahLst/>
            <a:cxnLst/>
            <a:rect l="l" t="t" r="r" b="b"/>
            <a:pathLst>
              <a:path w="775970" h="20319">
                <a:moveTo>
                  <a:pt x="775715" y="0"/>
                </a:moveTo>
                <a:lnTo>
                  <a:pt x="0" y="0"/>
                </a:lnTo>
                <a:lnTo>
                  <a:pt x="0" y="19812"/>
                </a:lnTo>
                <a:lnTo>
                  <a:pt x="775715" y="19812"/>
                </a:lnTo>
                <a:lnTo>
                  <a:pt x="775715" y="0"/>
                </a:lnTo>
                <a:close/>
              </a:path>
            </a:pathLst>
          </a:custGeom>
          <a:solidFill>
            <a:srgbClr val="943735"/>
          </a:solidFill>
        </p:spPr>
        <p:txBody>
          <a:bodyPr wrap="square" lIns="0" tIns="0" rIns="0" bIns="0" rtlCol="0"/>
          <a:lstStyle/>
          <a:p>
            <a:endParaRPr/>
          </a:p>
        </p:txBody>
      </p:sp>
      <p:sp>
        <p:nvSpPr>
          <p:cNvPr id="4" name="object 4"/>
          <p:cNvSpPr txBox="1"/>
          <p:nvPr/>
        </p:nvSpPr>
        <p:spPr>
          <a:xfrm>
            <a:off x="78739" y="1308861"/>
            <a:ext cx="4652010" cy="5043170"/>
          </a:xfrm>
          <a:prstGeom prst="rect">
            <a:avLst/>
          </a:prstGeom>
        </p:spPr>
        <p:txBody>
          <a:bodyPr vert="horz" wrap="square" lIns="0" tIns="12700" rIns="0" bIns="0" rtlCol="0">
            <a:spAutoFit/>
          </a:bodyPr>
          <a:lstStyle/>
          <a:p>
            <a:pPr marL="353060" marR="5080" indent="-340360" algn="just">
              <a:lnSpc>
                <a:spcPct val="100000"/>
              </a:lnSpc>
              <a:spcBef>
                <a:spcPts val="100"/>
              </a:spcBef>
              <a:buFont typeface="Arial MT"/>
              <a:buChar char="•"/>
              <a:tabLst>
                <a:tab pos="355600" algn="l"/>
              </a:tabLst>
            </a:pPr>
            <a:r>
              <a:rPr sz="2400" b="1" dirty="0">
                <a:latin typeface="Calibri"/>
                <a:cs typeface="Calibri"/>
              </a:rPr>
              <a:t>A</a:t>
            </a:r>
            <a:r>
              <a:rPr sz="2400" b="1" spc="-65" dirty="0">
                <a:latin typeface="Calibri"/>
                <a:cs typeface="Calibri"/>
              </a:rPr>
              <a:t> </a:t>
            </a:r>
            <a:r>
              <a:rPr sz="2400" b="1" u="sng" dirty="0">
                <a:solidFill>
                  <a:srgbClr val="943735"/>
                </a:solidFill>
                <a:uFill>
                  <a:solidFill>
                    <a:srgbClr val="943735"/>
                  </a:solidFill>
                </a:uFill>
                <a:latin typeface="Calibri"/>
                <a:cs typeface="Calibri"/>
              </a:rPr>
              <a:t>threat</a:t>
            </a:r>
            <a:r>
              <a:rPr sz="2400" b="1" spc="-35" dirty="0">
                <a:solidFill>
                  <a:srgbClr val="943735"/>
                </a:solidFill>
                <a:latin typeface="Calibri"/>
                <a:cs typeface="Calibri"/>
              </a:rPr>
              <a:t> </a:t>
            </a:r>
            <a:r>
              <a:rPr sz="2400" b="1" dirty="0">
                <a:latin typeface="Calibri"/>
                <a:cs typeface="Calibri"/>
              </a:rPr>
              <a:t>is</a:t>
            </a:r>
            <a:r>
              <a:rPr sz="2400" b="1" spc="-50" dirty="0">
                <a:latin typeface="Calibri"/>
                <a:cs typeface="Calibri"/>
              </a:rPr>
              <a:t> </a:t>
            </a:r>
            <a:r>
              <a:rPr sz="2400" b="1" dirty="0">
                <a:latin typeface="Calibri"/>
                <a:cs typeface="Calibri"/>
              </a:rPr>
              <a:t>a</a:t>
            </a:r>
            <a:r>
              <a:rPr sz="2400" b="1" spc="-60" dirty="0">
                <a:latin typeface="Calibri"/>
                <a:cs typeface="Calibri"/>
              </a:rPr>
              <a:t> </a:t>
            </a:r>
            <a:r>
              <a:rPr sz="2400" b="1" spc="-10" dirty="0">
                <a:latin typeface="Calibri"/>
                <a:cs typeface="Calibri"/>
              </a:rPr>
              <a:t>potential</a:t>
            </a:r>
            <a:r>
              <a:rPr sz="2400" b="1" spc="-55" dirty="0">
                <a:latin typeface="Calibri"/>
                <a:cs typeface="Calibri"/>
              </a:rPr>
              <a:t> </a:t>
            </a:r>
            <a:r>
              <a:rPr sz="2400" b="1" dirty="0">
                <a:latin typeface="Calibri"/>
                <a:cs typeface="Calibri"/>
              </a:rPr>
              <a:t>violation</a:t>
            </a:r>
            <a:r>
              <a:rPr sz="2400" b="1" spc="-50" dirty="0">
                <a:latin typeface="Calibri"/>
                <a:cs typeface="Calibri"/>
              </a:rPr>
              <a:t> </a:t>
            </a:r>
            <a:r>
              <a:rPr sz="2400" b="1" spc="-25" dirty="0">
                <a:latin typeface="Calibri"/>
                <a:cs typeface="Calibri"/>
              </a:rPr>
              <a:t>of 	</a:t>
            </a:r>
            <a:r>
              <a:rPr sz="2400" b="1" spc="-20" dirty="0">
                <a:latin typeface="Calibri"/>
                <a:cs typeface="Calibri"/>
              </a:rPr>
              <a:t>security.</a:t>
            </a:r>
            <a:r>
              <a:rPr sz="2400" b="1" spc="-60" dirty="0">
                <a:latin typeface="Calibri"/>
                <a:cs typeface="Calibri"/>
              </a:rPr>
              <a:t> </a:t>
            </a:r>
            <a:r>
              <a:rPr sz="2400" b="1" dirty="0">
                <a:latin typeface="Calibri"/>
                <a:cs typeface="Calibri"/>
              </a:rPr>
              <a:t>When</a:t>
            </a:r>
            <a:r>
              <a:rPr sz="2400" b="1" spc="-55" dirty="0">
                <a:latin typeface="Calibri"/>
                <a:cs typeface="Calibri"/>
              </a:rPr>
              <a:t> </a:t>
            </a:r>
            <a:r>
              <a:rPr sz="2400" b="1" dirty="0">
                <a:latin typeface="Calibri"/>
                <a:cs typeface="Calibri"/>
              </a:rPr>
              <a:t>a</a:t>
            </a:r>
            <a:r>
              <a:rPr sz="2400" b="1" spc="-60" dirty="0">
                <a:latin typeface="Calibri"/>
                <a:cs typeface="Calibri"/>
              </a:rPr>
              <a:t> </a:t>
            </a:r>
            <a:r>
              <a:rPr sz="2400" b="1" dirty="0">
                <a:latin typeface="Calibri"/>
                <a:cs typeface="Calibri"/>
              </a:rPr>
              <a:t>threat</a:t>
            </a:r>
            <a:r>
              <a:rPr sz="2400" b="1" spc="-45" dirty="0">
                <a:latin typeface="Calibri"/>
                <a:cs typeface="Calibri"/>
              </a:rPr>
              <a:t> </a:t>
            </a:r>
            <a:r>
              <a:rPr sz="2400" b="1" dirty="0">
                <a:latin typeface="Calibri"/>
                <a:cs typeface="Calibri"/>
              </a:rPr>
              <a:t>is</a:t>
            </a:r>
            <a:r>
              <a:rPr sz="2400" b="1" spc="-60" dirty="0">
                <a:latin typeface="Calibri"/>
                <a:cs typeface="Calibri"/>
              </a:rPr>
              <a:t> </a:t>
            </a:r>
            <a:r>
              <a:rPr sz="2400" b="1" spc="-10" dirty="0">
                <a:latin typeface="Calibri"/>
                <a:cs typeface="Calibri"/>
              </a:rPr>
              <a:t>actually 	executed,</a:t>
            </a:r>
            <a:r>
              <a:rPr sz="2400" b="1" spc="-30" dirty="0">
                <a:latin typeface="Calibri"/>
                <a:cs typeface="Calibri"/>
              </a:rPr>
              <a:t> </a:t>
            </a:r>
            <a:r>
              <a:rPr sz="2400" b="1" dirty="0">
                <a:latin typeface="Calibri"/>
                <a:cs typeface="Calibri"/>
              </a:rPr>
              <a:t>it</a:t>
            </a:r>
            <a:r>
              <a:rPr sz="2400" b="1" spc="-40" dirty="0">
                <a:latin typeface="Calibri"/>
                <a:cs typeface="Calibri"/>
              </a:rPr>
              <a:t> </a:t>
            </a:r>
            <a:r>
              <a:rPr sz="2400" b="1" dirty="0">
                <a:latin typeface="Calibri"/>
                <a:cs typeface="Calibri"/>
              </a:rPr>
              <a:t>is</a:t>
            </a:r>
            <a:r>
              <a:rPr sz="2400" b="1" spc="-40" dirty="0">
                <a:latin typeface="Calibri"/>
                <a:cs typeface="Calibri"/>
              </a:rPr>
              <a:t> </a:t>
            </a:r>
            <a:r>
              <a:rPr sz="2400" b="1" dirty="0">
                <a:latin typeface="Calibri"/>
                <a:cs typeface="Calibri"/>
              </a:rPr>
              <a:t>known</a:t>
            </a:r>
            <a:r>
              <a:rPr sz="2400" b="1" spc="-50" dirty="0">
                <a:latin typeface="Calibri"/>
                <a:cs typeface="Calibri"/>
              </a:rPr>
              <a:t> </a:t>
            </a:r>
            <a:r>
              <a:rPr sz="2400" b="1" dirty="0">
                <a:latin typeface="Calibri"/>
                <a:cs typeface="Calibri"/>
              </a:rPr>
              <a:t>as</a:t>
            </a:r>
            <a:r>
              <a:rPr sz="2400" b="1" spc="-40" dirty="0">
                <a:latin typeface="Calibri"/>
                <a:cs typeface="Calibri"/>
              </a:rPr>
              <a:t> </a:t>
            </a:r>
            <a:r>
              <a:rPr sz="2400" b="1" spc="-10" dirty="0">
                <a:solidFill>
                  <a:srgbClr val="943735"/>
                </a:solidFill>
                <a:latin typeface="Calibri"/>
                <a:cs typeface="Calibri"/>
              </a:rPr>
              <a:t>attack</a:t>
            </a:r>
            <a:r>
              <a:rPr sz="2400" b="1" spc="-10" dirty="0">
                <a:latin typeface="Calibri"/>
                <a:cs typeface="Calibri"/>
              </a:rPr>
              <a:t>.</a:t>
            </a:r>
            <a:endParaRPr sz="2400">
              <a:latin typeface="Calibri"/>
              <a:cs typeface="Calibri"/>
            </a:endParaRPr>
          </a:p>
          <a:p>
            <a:pPr marL="355600" marR="1429385" algn="just">
              <a:lnSpc>
                <a:spcPct val="103499"/>
              </a:lnSpc>
              <a:spcBef>
                <a:spcPts val="275"/>
              </a:spcBef>
            </a:pPr>
            <a:r>
              <a:rPr sz="2400" b="1" u="sng" dirty="0">
                <a:solidFill>
                  <a:srgbClr val="006FC0"/>
                </a:solidFill>
                <a:uFill>
                  <a:solidFill>
                    <a:srgbClr val="006FC0"/>
                  </a:solidFill>
                </a:uFill>
                <a:latin typeface="Calibri"/>
                <a:cs typeface="Calibri"/>
              </a:rPr>
              <a:t>Some</a:t>
            </a:r>
            <a:r>
              <a:rPr sz="2400" b="1" u="sng" spc="-30" dirty="0">
                <a:solidFill>
                  <a:srgbClr val="006FC0"/>
                </a:solidFill>
                <a:uFill>
                  <a:solidFill>
                    <a:srgbClr val="006FC0"/>
                  </a:solidFill>
                </a:uFill>
                <a:latin typeface="Calibri"/>
                <a:cs typeface="Calibri"/>
              </a:rPr>
              <a:t> </a:t>
            </a:r>
            <a:r>
              <a:rPr sz="2400" b="1" u="sng" dirty="0">
                <a:solidFill>
                  <a:srgbClr val="006FC0"/>
                </a:solidFill>
                <a:uFill>
                  <a:solidFill>
                    <a:srgbClr val="006FC0"/>
                  </a:solidFill>
                </a:uFill>
                <a:latin typeface="Calibri"/>
                <a:cs typeface="Calibri"/>
              </a:rPr>
              <a:t>common</a:t>
            </a:r>
            <a:r>
              <a:rPr sz="2400" b="1" u="sng" spc="-45" dirty="0">
                <a:solidFill>
                  <a:srgbClr val="006FC0"/>
                </a:solidFill>
                <a:uFill>
                  <a:solidFill>
                    <a:srgbClr val="006FC0"/>
                  </a:solidFill>
                </a:uFill>
                <a:latin typeface="Calibri"/>
                <a:cs typeface="Calibri"/>
              </a:rPr>
              <a:t> </a:t>
            </a:r>
            <a:r>
              <a:rPr sz="2400" b="1" u="sng" spc="-10" dirty="0">
                <a:solidFill>
                  <a:srgbClr val="006FC0"/>
                </a:solidFill>
                <a:uFill>
                  <a:solidFill>
                    <a:srgbClr val="006FC0"/>
                  </a:solidFill>
                </a:uFill>
                <a:latin typeface="Calibri"/>
                <a:cs typeface="Calibri"/>
              </a:rPr>
              <a:t>threats</a:t>
            </a:r>
            <a:r>
              <a:rPr sz="2400" b="1" spc="-10" dirty="0">
                <a:solidFill>
                  <a:srgbClr val="006FC0"/>
                </a:solidFill>
                <a:latin typeface="Calibri"/>
                <a:cs typeface="Calibri"/>
              </a:rPr>
              <a:t> </a:t>
            </a:r>
            <a:r>
              <a:rPr sz="2400" b="1" u="sng" spc="-10" dirty="0">
                <a:solidFill>
                  <a:srgbClr val="006FC0"/>
                </a:solidFill>
                <a:uFill>
                  <a:solidFill>
                    <a:srgbClr val="006FC0"/>
                  </a:solidFill>
                </a:uFill>
                <a:latin typeface="Calibri"/>
                <a:cs typeface="Calibri"/>
              </a:rPr>
              <a:t>(MALWARES):-</a:t>
            </a:r>
            <a:endParaRPr sz="2400">
              <a:latin typeface="Calibri"/>
              <a:cs typeface="Calibri"/>
            </a:endParaRPr>
          </a:p>
          <a:p>
            <a:pPr marL="755015" lvl="1" indent="-285115">
              <a:lnSpc>
                <a:spcPct val="100000"/>
              </a:lnSpc>
              <a:spcBef>
                <a:spcPts val="55"/>
              </a:spcBef>
              <a:buFont typeface="Arial MT"/>
              <a:buChar char="–"/>
              <a:tabLst>
                <a:tab pos="755015" algn="l"/>
              </a:tabLst>
            </a:pPr>
            <a:r>
              <a:rPr sz="2000" b="1" dirty="0">
                <a:latin typeface="Comic Sans MS"/>
                <a:cs typeface="Comic Sans MS"/>
              </a:rPr>
              <a:t>Viruses</a:t>
            </a:r>
            <a:r>
              <a:rPr sz="2000" b="1" spc="-135" dirty="0">
                <a:latin typeface="Comic Sans MS"/>
                <a:cs typeface="Comic Sans MS"/>
              </a:rPr>
              <a:t> </a:t>
            </a:r>
            <a:r>
              <a:rPr sz="2000" b="1" dirty="0">
                <a:latin typeface="Comic Sans MS"/>
                <a:cs typeface="Comic Sans MS"/>
              </a:rPr>
              <a:t>,Worms,Trojan</a:t>
            </a:r>
            <a:r>
              <a:rPr sz="2000" b="1" spc="-125" dirty="0">
                <a:latin typeface="Comic Sans MS"/>
                <a:cs typeface="Comic Sans MS"/>
              </a:rPr>
              <a:t> </a:t>
            </a:r>
            <a:r>
              <a:rPr sz="2000" b="1" spc="-10" dirty="0">
                <a:latin typeface="Comic Sans MS"/>
                <a:cs typeface="Comic Sans MS"/>
              </a:rPr>
              <a:t>Horse</a:t>
            </a:r>
            <a:endParaRPr sz="2000">
              <a:latin typeface="Comic Sans MS"/>
              <a:cs typeface="Comic Sans MS"/>
            </a:endParaRPr>
          </a:p>
          <a:p>
            <a:pPr marL="755015" lvl="1" indent="-285115">
              <a:lnSpc>
                <a:spcPct val="100000"/>
              </a:lnSpc>
              <a:spcBef>
                <a:spcPts val="480"/>
              </a:spcBef>
              <a:buFont typeface="Arial MT"/>
              <a:buChar char="–"/>
              <a:tabLst>
                <a:tab pos="755015" algn="l"/>
              </a:tabLst>
            </a:pPr>
            <a:r>
              <a:rPr sz="2000" b="1" spc="-10" dirty="0">
                <a:latin typeface="Comic Sans MS"/>
                <a:cs typeface="Comic Sans MS"/>
              </a:rPr>
              <a:t>Spyware</a:t>
            </a:r>
            <a:endParaRPr sz="2000">
              <a:latin typeface="Comic Sans MS"/>
              <a:cs typeface="Comic Sans MS"/>
            </a:endParaRPr>
          </a:p>
          <a:p>
            <a:pPr marL="755015" lvl="1" indent="-285115">
              <a:lnSpc>
                <a:spcPct val="100000"/>
              </a:lnSpc>
              <a:spcBef>
                <a:spcPts val="480"/>
              </a:spcBef>
              <a:buFont typeface="Arial MT"/>
              <a:buChar char="–"/>
              <a:tabLst>
                <a:tab pos="755015" algn="l"/>
              </a:tabLst>
            </a:pPr>
            <a:r>
              <a:rPr sz="2000" b="1" spc="-10" dirty="0">
                <a:latin typeface="Comic Sans MS"/>
                <a:cs typeface="Comic Sans MS"/>
              </a:rPr>
              <a:t>Adware</a:t>
            </a:r>
            <a:endParaRPr sz="2000">
              <a:latin typeface="Comic Sans MS"/>
              <a:cs typeface="Comic Sans MS"/>
            </a:endParaRPr>
          </a:p>
          <a:p>
            <a:pPr marL="755015" lvl="1" indent="-285115">
              <a:lnSpc>
                <a:spcPct val="100000"/>
              </a:lnSpc>
              <a:spcBef>
                <a:spcPts val="480"/>
              </a:spcBef>
              <a:buFont typeface="Arial MT"/>
              <a:buChar char="–"/>
              <a:tabLst>
                <a:tab pos="755015" algn="l"/>
              </a:tabLst>
            </a:pPr>
            <a:r>
              <a:rPr sz="2000" b="1" spc="-10" dirty="0">
                <a:latin typeface="Comic Sans MS"/>
                <a:cs typeface="Comic Sans MS"/>
              </a:rPr>
              <a:t>Spamming</a:t>
            </a:r>
            <a:endParaRPr sz="2000">
              <a:latin typeface="Comic Sans MS"/>
              <a:cs typeface="Comic Sans MS"/>
            </a:endParaRPr>
          </a:p>
          <a:p>
            <a:pPr marL="755015" lvl="1" indent="-285115">
              <a:lnSpc>
                <a:spcPct val="100000"/>
              </a:lnSpc>
              <a:spcBef>
                <a:spcPts val="480"/>
              </a:spcBef>
              <a:buFont typeface="Arial MT"/>
              <a:buChar char="–"/>
              <a:tabLst>
                <a:tab pos="755015" algn="l"/>
              </a:tabLst>
            </a:pPr>
            <a:r>
              <a:rPr sz="2000" b="1" dirty="0">
                <a:latin typeface="Comic Sans MS"/>
                <a:cs typeface="Comic Sans MS"/>
              </a:rPr>
              <a:t>PC</a:t>
            </a:r>
            <a:r>
              <a:rPr sz="2000" b="1" spc="-10" dirty="0">
                <a:latin typeface="Comic Sans MS"/>
                <a:cs typeface="Comic Sans MS"/>
              </a:rPr>
              <a:t> Intrusion:</a:t>
            </a:r>
            <a:endParaRPr sz="2000">
              <a:latin typeface="Comic Sans MS"/>
              <a:cs typeface="Comic Sans MS"/>
            </a:endParaRPr>
          </a:p>
          <a:p>
            <a:pPr marL="1155065" lvl="2" indent="-227965">
              <a:lnSpc>
                <a:spcPct val="100000"/>
              </a:lnSpc>
              <a:spcBef>
                <a:spcPts val="445"/>
              </a:spcBef>
              <a:buFont typeface="Arial MT"/>
              <a:buChar char="•"/>
              <a:tabLst>
                <a:tab pos="1155065" algn="l"/>
              </a:tabLst>
            </a:pPr>
            <a:r>
              <a:rPr sz="1800" b="1" dirty="0">
                <a:latin typeface="Comic Sans MS"/>
                <a:cs typeface="Comic Sans MS"/>
              </a:rPr>
              <a:t>Denial</a:t>
            </a:r>
            <a:r>
              <a:rPr sz="1800" b="1" spc="-30" dirty="0">
                <a:latin typeface="Comic Sans MS"/>
                <a:cs typeface="Comic Sans MS"/>
              </a:rPr>
              <a:t> </a:t>
            </a:r>
            <a:r>
              <a:rPr sz="1800" b="1" dirty="0">
                <a:latin typeface="Comic Sans MS"/>
                <a:cs typeface="Comic Sans MS"/>
              </a:rPr>
              <a:t>of</a:t>
            </a:r>
            <a:r>
              <a:rPr sz="1800" b="1" spc="-10" dirty="0">
                <a:latin typeface="Comic Sans MS"/>
                <a:cs typeface="Comic Sans MS"/>
              </a:rPr>
              <a:t> Service</a:t>
            </a:r>
            <a:endParaRPr sz="1800">
              <a:latin typeface="Comic Sans MS"/>
              <a:cs typeface="Comic Sans MS"/>
            </a:endParaRPr>
          </a:p>
          <a:p>
            <a:pPr marL="1155065" lvl="2" indent="-227965">
              <a:lnSpc>
                <a:spcPct val="100000"/>
              </a:lnSpc>
              <a:spcBef>
                <a:spcPts val="434"/>
              </a:spcBef>
              <a:buFont typeface="Arial MT"/>
              <a:buChar char="•"/>
              <a:tabLst>
                <a:tab pos="1155065" algn="l"/>
              </a:tabLst>
            </a:pPr>
            <a:r>
              <a:rPr sz="1800" b="1" dirty="0">
                <a:latin typeface="Comic Sans MS"/>
                <a:cs typeface="Comic Sans MS"/>
              </a:rPr>
              <a:t>Sweeping</a:t>
            </a:r>
            <a:r>
              <a:rPr sz="1800" b="1" spc="-80" dirty="0">
                <a:latin typeface="Comic Sans MS"/>
                <a:cs typeface="Comic Sans MS"/>
              </a:rPr>
              <a:t> </a:t>
            </a:r>
            <a:r>
              <a:rPr sz="1800" b="1" spc="-10" dirty="0">
                <a:latin typeface="Comic Sans MS"/>
                <a:cs typeface="Comic Sans MS"/>
              </a:rPr>
              <a:t>attack</a:t>
            </a:r>
            <a:endParaRPr sz="1800">
              <a:latin typeface="Comic Sans MS"/>
              <a:cs typeface="Comic Sans MS"/>
            </a:endParaRPr>
          </a:p>
          <a:p>
            <a:pPr marL="1155065" lvl="2" indent="-227965">
              <a:lnSpc>
                <a:spcPct val="100000"/>
              </a:lnSpc>
              <a:spcBef>
                <a:spcPts val="430"/>
              </a:spcBef>
              <a:buFont typeface="Arial MT"/>
              <a:buChar char="•"/>
              <a:tabLst>
                <a:tab pos="1155065" algn="l"/>
              </a:tabLst>
            </a:pPr>
            <a:r>
              <a:rPr sz="1800" b="1" dirty="0">
                <a:latin typeface="Comic Sans MS"/>
                <a:cs typeface="Comic Sans MS"/>
              </a:rPr>
              <a:t>Password</a:t>
            </a:r>
            <a:r>
              <a:rPr sz="1800" b="1" spc="-114" dirty="0">
                <a:latin typeface="Comic Sans MS"/>
                <a:cs typeface="Comic Sans MS"/>
              </a:rPr>
              <a:t> </a:t>
            </a:r>
            <a:r>
              <a:rPr sz="1800" b="1" spc="-10" dirty="0">
                <a:latin typeface="Comic Sans MS"/>
                <a:cs typeface="Comic Sans MS"/>
              </a:rPr>
              <a:t>guessing</a:t>
            </a:r>
            <a:endParaRPr sz="1800">
              <a:latin typeface="Comic Sans MS"/>
              <a:cs typeface="Comic Sans MS"/>
            </a:endParaRPr>
          </a:p>
          <a:p>
            <a:pPr marL="755015" lvl="1" indent="-285115">
              <a:lnSpc>
                <a:spcPct val="100000"/>
              </a:lnSpc>
              <a:spcBef>
                <a:spcPts val="465"/>
              </a:spcBef>
              <a:buFont typeface="Arial MT"/>
              <a:buChar char="–"/>
              <a:tabLst>
                <a:tab pos="755015" algn="l"/>
              </a:tabLst>
            </a:pPr>
            <a:r>
              <a:rPr sz="2000" b="1" spc="-10" dirty="0">
                <a:latin typeface="Comic Sans MS"/>
                <a:cs typeface="Comic Sans MS"/>
              </a:rPr>
              <a:t>Phishing</a:t>
            </a:r>
            <a:endParaRPr sz="2000">
              <a:latin typeface="Comic Sans MS"/>
              <a:cs typeface="Comic Sans MS"/>
            </a:endParaRPr>
          </a:p>
        </p:txBody>
      </p:sp>
      <p:grpSp>
        <p:nvGrpSpPr>
          <p:cNvPr id="5" name="object 5"/>
          <p:cNvGrpSpPr/>
          <p:nvPr/>
        </p:nvGrpSpPr>
        <p:grpSpPr>
          <a:xfrm>
            <a:off x="4175759" y="29180"/>
            <a:ext cx="4968240" cy="6331585"/>
            <a:chOff x="4175759" y="29180"/>
            <a:chExt cx="4968240" cy="6331585"/>
          </a:xfrm>
        </p:grpSpPr>
        <p:pic>
          <p:nvPicPr>
            <p:cNvPr id="6" name="object 6"/>
            <p:cNvPicPr/>
            <p:nvPr/>
          </p:nvPicPr>
          <p:blipFill>
            <a:blip r:embed="rId3" cstate="print"/>
            <a:stretch>
              <a:fillRect/>
            </a:stretch>
          </p:blipFill>
          <p:spPr>
            <a:xfrm>
              <a:off x="5297355" y="29180"/>
              <a:ext cx="3846644" cy="2772185"/>
            </a:xfrm>
            <a:prstGeom prst="rect">
              <a:avLst/>
            </a:prstGeom>
          </p:spPr>
        </p:pic>
        <p:pic>
          <p:nvPicPr>
            <p:cNvPr id="7" name="object 7"/>
            <p:cNvPicPr/>
            <p:nvPr/>
          </p:nvPicPr>
          <p:blipFill>
            <a:blip r:embed="rId4" cstate="print"/>
            <a:stretch>
              <a:fillRect/>
            </a:stretch>
          </p:blipFill>
          <p:spPr>
            <a:xfrm>
              <a:off x="4175759" y="2037461"/>
              <a:ext cx="4855337" cy="4322927"/>
            </a:xfrm>
            <a:prstGeom prst="rect">
              <a:avLst/>
            </a:prstGeom>
          </p:spPr>
        </p:pic>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6200" y="152398"/>
            <a:ext cx="6400800" cy="6629400"/>
          </a:xfrm>
          <a:custGeom>
            <a:avLst/>
            <a:gdLst/>
            <a:ahLst/>
            <a:cxnLst/>
            <a:rect l="l" t="t" r="r" b="b"/>
            <a:pathLst>
              <a:path w="6400800" h="6629400">
                <a:moveTo>
                  <a:pt x="6400800" y="0"/>
                </a:moveTo>
                <a:lnTo>
                  <a:pt x="0" y="0"/>
                </a:lnTo>
                <a:lnTo>
                  <a:pt x="0" y="6629400"/>
                </a:lnTo>
                <a:lnTo>
                  <a:pt x="6400800" y="6629400"/>
                </a:lnTo>
                <a:lnTo>
                  <a:pt x="6400800" y="0"/>
                </a:lnTo>
                <a:close/>
              </a:path>
            </a:pathLst>
          </a:custGeom>
          <a:solidFill>
            <a:srgbClr val="DDD9C3"/>
          </a:solidFill>
        </p:spPr>
        <p:txBody>
          <a:bodyPr wrap="square" lIns="0" tIns="0" rIns="0" bIns="0" rtlCol="0"/>
          <a:lstStyle/>
          <a:p>
            <a:endParaRPr/>
          </a:p>
        </p:txBody>
      </p:sp>
      <p:graphicFrame>
        <p:nvGraphicFramePr>
          <p:cNvPr id="3" name="object 3"/>
          <p:cNvGraphicFramePr>
            <a:graphicFrameLocks noGrp="1"/>
          </p:cNvGraphicFramePr>
          <p:nvPr/>
        </p:nvGraphicFramePr>
        <p:xfrm>
          <a:off x="71437" y="147636"/>
          <a:ext cx="9013190" cy="6626860"/>
        </p:xfrm>
        <a:graphic>
          <a:graphicData uri="http://schemas.openxmlformats.org/drawingml/2006/table">
            <a:tbl>
              <a:tblPr firstRow="1" bandRow="1">
                <a:tableStyleId>{2D5ABB26-0587-4C30-8999-92F81FD0307C}</a:tableStyleId>
              </a:tblPr>
              <a:tblGrid>
                <a:gridCol w="6400800">
                  <a:extLst>
                    <a:ext uri="{9D8B030D-6E8A-4147-A177-3AD203B41FA5}">
                      <a16:colId xmlns:a16="http://schemas.microsoft.com/office/drawing/2014/main" val="20000"/>
                    </a:ext>
                  </a:extLst>
                </a:gridCol>
                <a:gridCol w="2612390">
                  <a:extLst>
                    <a:ext uri="{9D8B030D-6E8A-4147-A177-3AD203B41FA5}">
                      <a16:colId xmlns:a16="http://schemas.microsoft.com/office/drawing/2014/main" val="20001"/>
                    </a:ext>
                  </a:extLst>
                </a:gridCol>
              </a:tblGrid>
              <a:tr h="838200">
                <a:tc rowSpan="8">
                  <a:txBody>
                    <a:bodyPr/>
                    <a:lstStyle/>
                    <a:p>
                      <a:pPr marL="434340" marR="189865" indent="-342900">
                        <a:lnSpc>
                          <a:spcPct val="100400"/>
                        </a:lnSpc>
                        <a:spcBef>
                          <a:spcPts val="135"/>
                        </a:spcBef>
                        <a:tabLst>
                          <a:tab pos="1605915" algn="l"/>
                        </a:tabLst>
                      </a:pPr>
                      <a:r>
                        <a:rPr sz="3200" b="1" u="sng" spc="-10" dirty="0">
                          <a:solidFill>
                            <a:srgbClr val="C00000"/>
                          </a:solidFill>
                          <a:uFill>
                            <a:solidFill>
                              <a:srgbClr val="C00000"/>
                            </a:solidFill>
                          </a:uFill>
                          <a:latin typeface="Calibri"/>
                          <a:cs typeface="Calibri"/>
                        </a:rPr>
                        <a:t>VIRUS:</a:t>
                      </a:r>
                      <a:r>
                        <a:rPr sz="3200" b="1" dirty="0">
                          <a:solidFill>
                            <a:srgbClr val="C00000"/>
                          </a:solidFill>
                          <a:latin typeface="Calibri"/>
                          <a:cs typeface="Calibri"/>
                        </a:rPr>
                        <a:t>	</a:t>
                      </a:r>
                      <a:r>
                        <a:rPr sz="2000" dirty="0">
                          <a:latin typeface="Calibri"/>
                          <a:cs typeface="Calibri"/>
                        </a:rPr>
                        <a:t>Computer</a:t>
                      </a:r>
                      <a:r>
                        <a:rPr sz="2000" spc="-80" dirty="0">
                          <a:latin typeface="Calibri"/>
                          <a:cs typeface="Calibri"/>
                        </a:rPr>
                        <a:t> </a:t>
                      </a:r>
                      <a:r>
                        <a:rPr sz="2000" dirty="0">
                          <a:latin typeface="Calibri"/>
                          <a:cs typeface="Calibri"/>
                        </a:rPr>
                        <a:t>viruses</a:t>
                      </a:r>
                      <a:r>
                        <a:rPr sz="2000" spc="-65" dirty="0">
                          <a:latin typeface="Calibri"/>
                          <a:cs typeface="Calibri"/>
                        </a:rPr>
                        <a:t> </a:t>
                      </a:r>
                      <a:r>
                        <a:rPr sz="2000" dirty="0">
                          <a:latin typeface="Calibri"/>
                          <a:cs typeface="Calibri"/>
                        </a:rPr>
                        <a:t>are</a:t>
                      </a:r>
                      <a:r>
                        <a:rPr sz="2000" spc="-70" dirty="0">
                          <a:latin typeface="Calibri"/>
                          <a:cs typeface="Calibri"/>
                        </a:rPr>
                        <a:t> </a:t>
                      </a:r>
                      <a:r>
                        <a:rPr sz="2000" dirty="0">
                          <a:latin typeface="Calibri"/>
                          <a:cs typeface="Calibri"/>
                        </a:rPr>
                        <a:t>malicious</a:t>
                      </a:r>
                      <a:r>
                        <a:rPr sz="2000" spc="-60" dirty="0">
                          <a:latin typeface="Calibri"/>
                          <a:cs typeface="Calibri"/>
                        </a:rPr>
                        <a:t> </a:t>
                      </a:r>
                      <a:r>
                        <a:rPr sz="2000" spc="-10" dirty="0">
                          <a:latin typeface="Calibri"/>
                          <a:cs typeface="Calibri"/>
                        </a:rPr>
                        <a:t>codes/ programs</a:t>
                      </a:r>
                      <a:r>
                        <a:rPr sz="2000" spc="-45" dirty="0">
                          <a:latin typeface="Calibri"/>
                          <a:cs typeface="Calibri"/>
                        </a:rPr>
                        <a:t> </a:t>
                      </a:r>
                      <a:r>
                        <a:rPr sz="2000" dirty="0">
                          <a:latin typeface="Calibri"/>
                          <a:cs typeface="Calibri"/>
                        </a:rPr>
                        <a:t>that</a:t>
                      </a:r>
                      <a:r>
                        <a:rPr sz="2000" spc="-45" dirty="0">
                          <a:latin typeface="Calibri"/>
                          <a:cs typeface="Calibri"/>
                        </a:rPr>
                        <a:t> </a:t>
                      </a:r>
                      <a:r>
                        <a:rPr sz="2000" dirty="0">
                          <a:latin typeface="Calibri"/>
                          <a:cs typeface="Calibri"/>
                        </a:rPr>
                        <a:t>cause</a:t>
                      </a:r>
                      <a:r>
                        <a:rPr sz="2000" spc="-40" dirty="0">
                          <a:latin typeface="Calibri"/>
                          <a:cs typeface="Calibri"/>
                        </a:rPr>
                        <a:t> </a:t>
                      </a:r>
                      <a:r>
                        <a:rPr sz="2000" dirty="0">
                          <a:latin typeface="Calibri"/>
                          <a:cs typeface="Calibri"/>
                        </a:rPr>
                        <a:t>damage</a:t>
                      </a:r>
                      <a:r>
                        <a:rPr sz="2000" spc="-40" dirty="0">
                          <a:latin typeface="Calibri"/>
                          <a:cs typeface="Calibri"/>
                        </a:rPr>
                        <a:t> </a:t>
                      </a:r>
                      <a:r>
                        <a:rPr sz="2000" dirty="0">
                          <a:latin typeface="Calibri"/>
                          <a:cs typeface="Calibri"/>
                        </a:rPr>
                        <a:t>to</a:t>
                      </a:r>
                      <a:r>
                        <a:rPr sz="2000" spc="-50" dirty="0">
                          <a:latin typeface="Calibri"/>
                          <a:cs typeface="Calibri"/>
                        </a:rPr>
                        <a:t> </a:t>
                      </a:r>
                      <a:r>
                        <a:rPr sz="2000" dirty="0">
                          <a:latin typeface="Calibri"/>
                          <a:cs typeface="Calibri"/>
                        </a:rPr>
                        <a:t>data</a:t>
                      </a:r>
                      <a:r>
                        <a:rPr sz="2000" spc="-45" dirty="0">
                          <a:latin typeface="Calibri"/>
                          <a:cs typeface="Calibri"/>
                        </a:rPr>
                        <a:t> </a:t>
                      </a:r>
                      <a:r>
                        <a:rPr sz="2000" dirty="0">
                          <a:latin typeface="Calibri"/>
                          <a:cs typeface="Calibri"/>
                        </a:rPr>
                        <a:t>and</a:t>
                      </a:r>
                      <a:r>
                        <a:rPr sz="2000" spc="-45" dirty="0">
                          <a:latin typeface="Calibri"/>
                          <a:cs typeface="Calibri"/>
                        </a:rPr>
                        <a:t> </a:t>
                      </a:r>
                      <a:r>
                        <a:rPr sz="2000" dirty="0">
                          <a:latin typeface="Calibri"/>
                          <a:cs typeface="Calibri"/>
                        </a:rPr>
                        <a:t>files</a:t>
                      </a:r>
                      <a:r>
                        <a:rPr sz="2000" spc="-40" dirty="0">
                          <a:latin typeface="Calibri"/>
                          <a:cs typeface="Calibri"/>
                        </a:rPr>
                        <a:t> </a:t>
                      </a:r>
                      <a:r>
                        <a:rPr sz="2000" dirty="0">
                          <a:latin typeface="Calibri"/>
                          <a:cs typeface="Calibri"/>
                        </a:rPr>
                        <a:t>on</a:t>
                      </a:r>
                      <a:r>
                        <a:rPr sz="2000" spc="-50" dirty="0">
                          <a:latin typeface="Calibri"/>
                          <a:cs typeface="Calibri"/>
                        </a:rPr>
                        <a:t> a </a:t>
                      </a:r>
                      <a:r>
                        <a:rPr sz="2000" spc="-10" dirty="0">
                          <a:latin typeface="Calibri"/>
                          <a:cs typeface="Calibri"/>
                        </a:rPr>
                        <a:t>system.</a:t>
                      </a:r>
                      <a:r>
                        <a:rPr sz="2000" spc="-45" dirty="0">
                          <a:latin typeface="Calibri"/>
                          <a:cs typeface="Calibri"/>
                        </a:rPr>
                        <a:t> </a:t>
                      </a:r>
                      <a:r>
                        <a:rPr sz="2000" dirty="0">
                          <a:latin typeface="Calibri"/>
                          <a:cs typeface="Calibri"/>
                        </a:rPr>
                        <a:t>It</a:t>
                      </a:r>
                      <a:r>
                        <a:rPr sz="2000" spc="-60" dirty="0">
                          <a:latin typeface="Calibri"/>
                          <a:cs typeface="Calibri"/>
                        </a:rPr>
                        <a:t> </a:t>
                      </a:r>
                      <a:r>
                        <a:rPr sz="2000" dirty="0">
                          <a:latin typeface="Calibri"/>
                          <a:cs typeface="Calibri"/>
                        </a:rPr>
                        <a:t>can</a:t>
                      </a:r>
                      <a:r>
                        <a:rPr sz="2000" spc="-50" dirty="0">
                          <a:latin typeface="Calibri"/>
                          <a:cs typeface="Calibri"/>
                        </a:rPr>
                        <a:t> </a:t>
                      </a:r>
                      <a:r>
                        <a:rPr sz="2000" dirty="0">
                          <a:latin typeface="Calibri"/>
                          <a:cs typeface="Calibri"/>
                        </a:rPr>
                        <a:t>attack</a:t>
                      </a:r>
                      <a:r>
                        <a:rPr sz="2000" spc="-35" dirty="0">
                          <a:latin typeface="Calibri"/>
                          <a:cs typeface="Calibri"/>
                        </a:rPr>
                        <a:t> </a:t>
                      </a:r>
                      <a:r>
                        <a:rPr sz="2000" dirty="0">
                          <a:latin typeface="Calibri"/>
                          <a:cs typeface="Calibri"/>
                        </a:rPr>
                        <a:t>any</a:t>
                      </a:r>
                      <a:r>
                        <a:rPr sz="2000" spc="-65" dirty="0">
                          <a:latin typeface="Calibri"/>
                          <a:cs typeface="Calibri"/>
                        </a:rPr>
                        <a:t> </a:t>
                      </a:r>
                      <a:r>
                        <a:rPr sz="2000" dirty="0">
                          <a:latin typeface="Calibri"/>
                          <a:cs typeface="Calibri"/>
                        </a:rPr>
                        <a:t>part</a:t>
                      </a:r>
                      <a:r>
                        <a:rPr sz="2000" spc="-45" dirty="0">
                          <a:latin typeface="Calibri"/>
                          <a:cs typeface="Calibri"/>
                        </a:rPr>
                        <a:t> </a:t>
                      </a:r>
                      <a:r>
                        <a:rPr sz="2000" dirty="0">
                          <a:latin typeface="Calibri"/>
                          <a:cs typeface="Calibri"/>
                        </a:rPr>
                        <a:t>of</a:t>
                      </a:r>
                      <a:r>
                        <a:rPr sz="2000" spc="-55" dirty="0">
                          <a:latin typeface="Calibri"/>
                          <a:cs typeface="Calibri"/>
                        </a:rPr>
                        <a:t> </a:t>
                      </a:r>
                      <a:r>
                        <a:rPr sz="2000" dirty="0">
                          <a:latin typeface="Calibri"/>
                          <a:cs typeface="Calibri"/>
                        </a:rPr>
                        <a:t>a</a:t>
                      </a:r>
                      <a:r>
                        <a:rPr sz="2000" spc="-60" dirty="0">
                          <a:latin typeface="Calibri"/>
                          <a:cs typeface="Calibri"/>
                        </a:rPr>
                        <a:t> </a:t>
                      </a:r>
                      <a:r>
                        <a:rPr sz="2000" spc="-10" dirty="0">
                          <a:latin typeface="Calibri"/>
                          <a:cs typeface="Calibri"/>
                        </a:rPr>
                        <a:t>computer’s</a:t>
                      </a:r>
                      <a:r>
                        <a:rPr sz="2000" spc="-40" dirty="0">
                          <a:latin typeface="Calibri"/>
                          <a:cs typeface="Calibri"/>
                        </a:rPr>
                        <a:t> </a:t>
                      </a:r>
                      <a:r>
                        <a:rPr sz="2000" spc="-10" dirty="0">
                          <a:latin typeface="Calibri"/>
                          <a:cs typeface="Calibri"/>
                        </a:rPr>
                        <a:t>software </a:t>
                      </a:r>
                      <a:r>
                        <a:rPr sz="2000" dirty="0">
                          <a:latin typeface="Calibri"/>
                          <a:cs typeface="Calibri"/>
                        </a:rPr>
                        <a:t>such</a:t>
                      </a:r>
                      <a:r>
                        <a:rPr sz="2000" spc="-40" dirty="0">
                          <a:latin typeface="Calibri"/>
                          <a:cs typeface="Calibri"/>
                        </a:rPr>
                        <a:t> </a:t>
                      </a:r>
                      <a:r>
                        <a:rPr sz="2000" dirty="0">
                          <a:latin typeface="Calibri"/>
                          <a:cs typeface="Calibri"/>
                        </a:rPr>
                        <a:t>as</a:t>
                      </a:r>
                      <a:r>
                        <a:rPr sz="2000" spc="-40" dirty="0">
                          <a:latin typeface="Calibri"/>
                          <a:cs typeface="Calibri"/>
                        </a:rPr>
                        <a:t> </a:t>
                      </a:r>
                      <a:r>
                        <a:rPr sz="2000" dirty="0">
                          <a:latin typeface="Calibri"/>
                          <a:cs typeface="Calibri"/>
                        </a:rPr>
                        <a:t>a</a:t>
                      </a:r>
                      <a:r>
                        <a:rPr sz="2000" spc="-45" dirty="0">
                          <a:latin typeface="Calibri"/>
                          <a:cs typeface="Calibri"/>
                        </a:rPr>
                        <a:t> </a:t>
                      </a:r>
                      <a:r>
                        <a:rPr sz="2000" dirty="0">
                          <a:latin typeface="Calibri"/>
                          <a:cs typeface="Calibri"/>
                        </a:rPr>
                        <a:t>boot</a:t>
                      </a:r>
                      <a:r>
                        <a:rPr sz="2000" spc="-50" dirty="0">
                          <a:latin typeface="Calibri"/>
                          <a:cs typeface="Calibri"/>
                        </a:rPr>
                        <a:t> </a:t>
                      </a:r>
                      <a:r>
                        <a:rPr sz="2000" dirty="0">
                          <a:latin typeface="Calibri"/>
                          <a:cs typeface="Calibri"/>
                        </a:rPr>
                        <a:t>block,</a:t>
                      </a:r>
                      <a:r>
                        <a:rPr sz="2000" spc="-40" dirty="0">
                          <a:latin typeface="Calibri"/>
                          <a:cs typeface="Calibri"/>
                        </a:rPr>
                        <a:t> </a:t>
                      </a:r>
                      <a:r>
                        <a:rPr sz="2000" dirty="0">
                          <a:latin typeface="Calibri"/>
                          <a:cs typeface="Calibri"/>
                        </a:rPr>
                        <a:t>OS,</a:t>
                      </a:r>
                      <a:r>
                        <a:rPr sz="2000" spc="-40" dirty="0">
                          <a:latin typeface="Calibri"/>
                          <a:cs typeface="Calibri"/>
                        </a:rPr>
                        <a:t> </a:t>
                      </a:r>
                      <a:r>
                        <a:rPr sz="2000" spc="-10" dirty="0">
                          <a:latin typeface="Calibri"/>
                          <a:cs typeface="Calibri"/>
                        </a:rPr>
                        <a:t>system</a:t>
                      </a:r>
                      <a:r>
                        <a:rPr sz="2000" spc="-30" dirty="0">
                          <a:latin typeface="Calibri"/>
                          <a:cs typeface="Calibri"/>
                        </a:rPr>
                        <a:t> </a:t>
                      </a:r>
                      <a:r>
                        <a:rPr sz="2000" dirty="0">
                          <a:latin typeface="Calibri"/>
                          <a:cs typeface="Calibri"/>
                        </a:rPr>
                        <a:t>areas,</a:t>
                      </a:r>
                      <a:r>
                        <a:rPr sz="2000" spc="-35" dirty="0">
                          <a:latin typeface="Calibri"/>
                          <a:cs typeface="Calibri"/>
                        </a:rPr>
                        <a:t> </a:t>
                      </a:r>
                      <a:r>
                        <a:rPr sz="2000" dirty="0">
                          <a:latin typeface="Calibri"/>
                          <a:cs typeface="Calibri"/>
                        </a:rPr>
                        <a:t>files</a:t>
                      </a:r>
                      <a:r>
                        <a:rPr sz="2000" spc="-30" dirty="0">
                          <a:latin typeface="Calibri"/>
                          <a:cs typeface="Calibri"/>
                        </a:rPr>
                        <a:t> </a:t>
                      </a:r>
                      <a:r>
                        <a:rPr sz="2000" spc="-25" dirty="0">
                          <a:latin typeface="Calibri"/>
                          <a:cs typeface="Calibri"/>
                        </a:rPr>
                        <a:t>and </a:t>
                      </a:r>
                      <a:r>
                        <a:rPr sz="2000" spc="-20" dirty="0">
                          <a:latin typeface="Calibri"/>
                          <a:cs typeface="Calibri"/>
                        </a:rPr>
                        <a:t>application-program-</a:t>
                      </a:r>
                      <a:r>
                        <a:rPr sz="2000" dirty="0">
                          <a:latin typeface="Calibri"/>
                          <a:cs typeface="Calibri"/>
                        </a:rPr>
                        <a:t>macros</a:t>
                      </a:r>
                      <a:r>
                        <a:rPr sz="2000" spc="-15" dirty="0">
                          <a:latin typeface="Calibri"/>
                          <a:cs typeface="Calibri"/>
                        </a:rPr>
                        <a:t> </a:t>
                      </a:r>
                      <a:r>
                        <a:rPr sz="2000" dirty="0">
                          <a:latin typeface="Calibri"/>
                          <a:cs typeface="Calibri"/>
                        </a:rPr>
                        <a:t>etc.</a:t>
                      </a:r>
                      <a:r>
                        <a:rPr sz="2000" spc="-25" dirty="0">
                          <a:latin typeface="Calibri"/>
                          <a:cs typeface="Calibri"/>
                        </a:rPr>
                        <a:t> </a:t>
                      </a:r>
                      <a:r>
                        <a:rPr sz="2000" dirty="0">
                          <a:latin typeface="Calibri"/>
                          <a:cs typeface="Calibri"/>
                        </a:rPr>
                        <a:t>It</a:t>
                      </a:r>
                      <a:r>
                        <a:rPr sz="2000" spc="-40" dirty="0">
                          <a:latin typeface="Calibri"/>
                          <a:cs typeface="Calibri"/>
                        </a:rPr>
                        <a:t> </a:t>
                      </a:r>
                      <a:r>
                        <a:rPr sz="2000" dirty="0">
                          <a:latin typeface="Calibri"/>
                          <a:cs typeface="Calibri"/>
                        </a:rPr>
                        <a:t>needs</a:t>
                      </a:r>
                      <a:r>
                        <a:rPr sz="2000" spc="-25" dirty="0">
                          <a:latin typeface="Calibri"/>
                          <a:cs typeface="Calibri"/>
                        </a:rPr>
                        <a:t> </a:t>
                      </a:r>
                      <a:r>
                        <a:rPr sz="2000" dirty="0">
                          <a:latin typeface="Calibri"/>
                          <a:cs typeface="Calibri"/>
                        </a:rPr>
                        <a:t>a</a:t>
                      </a:r>
                      <a:r>
                        <a:rPr sz="2000" spc="-30" dirty="0">
                          <a:latin typeface="Calibri"/>
                          <a:cs typeface="Calibri"/>
                        </a:rPr>
                        <a:t> </a:t>
                      </a:r>
                      <a:r>
                        <a:rPr sz="2000" dirty="0">
                          <a:latin typeface="Calibri"/>
                          <a:cs typeface="Calibri"/>
                        </a:rPr>
                        <a:t>host/</a:t>
                      </a:r>
                      <a:r>
                        <a:rPr sz="2000" spc="-25" dirty="0">
                          <a:latin typeface="Calibri"/>
                          <a:cs typeface="Calibri"/>
                        </a:rPr>
                        <a:t> </a:t>
                      </a:r>
                      <a:r>
                        <a:rPr sz="2000" spc="-10" dirty="0">
                          <a:latin typeface="Calibri"/>
                          <a:cs typeface="Calibri"/>
                        </a:rPr>
                        <a:t>carrier application/program.</a:t>
                      </a:r>
                      <a:endParaRPr sz="2000">
                        <a:latin typeface="Calibri"/>
                        <a:cs typeface="Calibri"/>
                      </a:endParaRPr>
                    </a:p>
                    <a:p>
                      <a:pPr marL="833755" indent="-285115">
                        <a:lnSpc>
                          <a:spcPct val="100000"/>
                        </a:lnSpc>
                        <a:spcBef>
                          <a:spcPts val="450"/>
                        </a:spcBef>
                        <a:buFont typeface="Arial MT"/>
                        <a:buChar char="–"/>
                        <a:tabLst>
                          <a:tab pos="833755" algn="l"/>
                        </a:tabLst>
                      </a:pPr>
                      <a:r>
                        <a:rPr sz="1800" b="1" dirty="0">
                          <a:latin typeface="Calibri"/>
                          <a:cs typeface="Calibri"/>
                        </a:rPr>
                        <a:t>Damages</a:t>
                      </a:r>
                      <a:r>
                        <a:rPr sz="1800" b="1" spc="-55" dirty="0">
                          <a:latin typeface="Calibri"/>
                          <a:cs typeface="Calibri"/>
                        </a:rPr>
                        <a:t> </a:t>
                      </a:r>
                      <a:r>
                        <a:rPr sz="1800" b="1" dirty="0">
                          <a:latin typeface="Calibri"/>
                          <a:cs typeface="Calibri"/>
                        </a:rPr>
                        <a:t>or</a:t>
                      </a:r>
                      <a:r>
                        <a:rPr sz="1800" b="1" spc="-45" dirty="0">
                          <a:latin typeface="Calibri"/>
                          <a:cs typeface="Calibri"/>
                        </a:rPr>
                        <a:t> </a:t>
                      </a:r>
                      <a:r>
                        <a:rPr sz="1800" b="1" dirty="0">
                          <a:latin typeface="Calibri"/>
                          <a:cs typeface="Calibri"/>
                        </a:rPr>
                        <a:t>deletes</a:t>
                      </a:r>
                      <a:r>
                        <a:rPr sz="1800" b="1" spc="-45" dirty="0">
                          <a:latin typeface="Calibri"/>
                          <a:cs typeface="Calibri"/>
                        </a:rPr>
                        <a:t> </a:t>
                      </a:r>
                      <a:r>
                        <a:rPr sz="1800" b="1" spc="-20" dirty="0">
                          <a:latin typeface="Calibri"/>
                          <a:cs typeface="Calibri"/>
                        </a:rPr>
                        <a:t>files</a:t>
                      </a:r>
                      <a:endParaRPr sz="1800">
                        <a:latin typeface="Calibri"/>
                        <a:cs typeface="Calibri"/>
                      </a:endParaRPr>
                    </a:p>
                    <a:p>
                      <a:pPr marL="833755" indent="-285115">
                        <a:lnSpc>
                          <a:spcPct val="100000"/>
                        </a:lnSpc>
                        <a:spcBef>
                          <a:spcPts val="430"/>
                        </a:spcBef>
                        <a:buFont typeface="Arial MT"/>
                        <a:buChar char="–"/>
                        <a:tabLst>
                          <a:tab pos="833755" algn="l"/>
                        </a:tabLst>
                      </a:pPr>
                      <a:r>
                        <a:rPr sz="1800" b="1" dirty="0">
                          <a:latin typeface="Calibri"/>
                          <a:cs typeface="Calibri"/>
                        </a:rPr>
                        <a:t>Slow</a:t>
                      </a:r>
                      <a:r>
                        <a:rPr sz="1800" b="1" spc="-30" dirty="0">
                          <a:latin typeface="Calibri"/>
                          <a:cs typeface="Calibri"/>
                        </a:rPr>
                        <a:t> </a:t>
                      </a:r>
                      <a:r>
                        <a:rPr sz="1800" b="1" dirty="0">
                          <a:latin typeface="Calibri"/>
                          <a:cs typeface="Calibri"/>
                        </a:rPr>
                        <a:t>down</a:t>
                      </a:r>
                      <a:r>
                        <a:rPr sz="1800" b="1" spc="-25" dirty="0">
                          <a:latin typeface="Calibri"/>
                          <a:cs typeface="Calibri"/>
                        </a:rPr>
                        <a:t> </a:t>
                      </a:r>
                      <a:r>
                        <a:rPr sz="1800" b="1" dirty="0">
                          <a:latin typeface="Calibri"/>
                          <a:cs typeface="Calibri"/>
                        </a:rPr>
                        <a:t>your</a:t>
                      </a:r>
                      <a:r>
                        <a:rPr sz="1800" b="1" spc="-20" dirty="0">
                          <a:latin typeface="Calibri"/>
                          <a:cs typeface="Calibri"/>
                        </a:rPr>
                        <a:t> </a:t>
                      </a:r>
                      <a:r>
                        <a:rPr sz="1800" b="1" spc="-25" dirty="0">
                          <a:latin typeface="Calibri"/>
                          <a:cs typeface="Calibri"/>
                        </a:rPr>
                        <a:t>PC</a:t>
                      </a:r>
                      <a:endParaRPr sz="1800">
                        <a:latin typeface="Calibri"/>
                        <a:cs typeface="Calibri"/>
                      </a:endParaRPr>
                    </a:p>
                    <a:p>
                      <a:pPr marL="833755" indent="-285115">
                        <a:lnSpc>
                          <a:spcPct val="100000"/>
                        </a:lnSpc>
                        <a:spcBef>
                          <a:spcPts val="430"/>
                        </a:spcBef>
                        <a:buFont typeface="Arial MT"/>
                        <a:buChar char="–"/>
                        <a:tabLst>
                          <a:tab pos="833755" algn="l"/>
                        </a:tabLst>
                      </a:pPr>
                      <a:r>
                        <a:rPr sz="1800" b="1" dirty="0">
                          <a:latin typeface="Calibri"/>
                          <a:cs typeface="Calibri"/>
                        </a:rPr>
                        <a:t>Invade</a:t>
                      </a:r>
                      <a:r>
                        <a:rPr sz="1800" b="1" spc="-45" dirty="0">
                          <a:latin typeface="Calibri"/>
                          <a:cs typeface="Calibri"/>
                        </a:rPr>
                        <a:t> </a:t>
                      </a:r>
                      <a:r>
                        <a:rPr sz="1800" b="1" dirty="0">
                          <a:latin typeface="Calibri"/>
                          <a:cs typeface="Calibri"/>
                        </a:rPr>
                        <a:t>your</a:t>
                      </a:r>
                      <a:r>
                        <a:rPr sz="1800" b="1" spc="-35" dirty="0">
                          <a:latin typeface="Calibri"/>
                          <a:cs typeface="Calibri"/>
                        </a:rPr>
                        <a:t> </a:t>
                      </a:r>
                      <a:r>
                        <a:rPr sz="1800" b="1" dirty="0">
                          <a:latin typeface="Calibri"/>
                          <a:cs typeface="Calibri"/>
                        </a:rPr>
                        <a:t>email</a:t>
                      </a:r>
                      <a:r>
                        <a:rPr sz="1800" b="1" spc="-50" dirty="0">
                          <a:latin typeface="Calibri"/>
                          <a:cs typeface="Calibri"/>
                        </a:rPr>
                        <a:t> </a:t>
                      </a:r>
                      <a:r>
                        <a:rPr sz="1800" b="1" spc="-10" dirty="0">
                          <a:latin typeface="Calibri"/>
                          <a:cs typeface="Calibri"/>
                        </a:rPr>
                        <a:t>program</a:t>
                      </a:r>
                      <a:endParaRPr sz="1800">
                        <a:latin typeface="Calibri"/>
                        <a:cs typeface="Calibri"/>
                      </a:endParaRPr>
                    </a:p>
                    <a:p>
                      <a:pPr marL="434340" marR="248920" indent="-342900">
                        <a:lnSpc>
                          <a:spcPct val="100699"/>
                        </a:lnSpc>
                        <a:spcBef>
                          <a:spcPts val="1660"/>
                        </a:spcBef>
                        <a:tabLst>
                          <a:tab pos="1920239" algn="l"/>
                        </a:tabLst>
                      </a:pPr>
                      <a:r>
                        <a:rPr sz="3200" b="1" u="sng" spc="-10" dirty="0">
                          <a:solidFill>
                            <a:srgbClr val="00AF50"/>
                          </a:solidFill>
                          <a:uFill>
                            <a:solidFill>
                              <a:srgbClr val="00AF50"/>
                            </a:solidFill>
                          </a:uFill>
                          <a:latin typeface="Calibri"/>
                          <a:cs typeface="Calibri"/>
                        </a:rPr>
                        <a:t>WORMS:</a:t>
                      </a:r>
                      <a:r>
                        <a:rPr sz="3200" b="1" dirty="0">
                          <a:solidFill>
                            <a:srgbClr val="00AF50"/>
                          </a:solidFill>
                          <a:latin typeface="Calibri"/>
                          <a:cs typeface="Calibri"/>
                        </a:rPr>
                        <a:t>	</a:t>
                      </a:r>
                      <a:r>
                        <a:rPr sz="2000" dirty="0">
                          <a:latin typeface="Calibri"/>
                          <a:cs typeface="Calibri"/>
                        </a:rPr>
                        <a:t>It</a:t>
                      </a:r>
                      <a:r>
                        <a:rPr sz="2000" spc="-35" dirty="0">
                          <a:latin typeface="Calibri"/>
                          <a:cs typeface="Calibri"/>
                        </a:rPr>
                        <a:t> </a:t>
                      </a:r>
                      <a:r>
                        <a:rPr sz="2000" dirty="0">
                          <a:latin typeface="Calibri"/>
                          <a:cs typeface="Calibri"/>
                        </a:rPr>
                        <a:t>is</a:t>
                      </a:r>
                      <a:r>
                        <a:rPr sz="2000" spc="-25" dirty="0">
                          <a:latin typeface="Calibri"/>
                          <a:cs typeface="Calibri"/>
                        </a:rPr>
                        <a:t> </a:t>
                      </a:r>
                      <a:r>
                        <a:rPr sz="2000" dirty="0">
                          <a:latin typeface="Calibri"/>
                          <a:cs typeface="Calibri"/>
                        </a:rPr>
                        <a:t>a</a:t>
                      </a:r>
                      <a:r>
                        <a:rPr sz="2000" spc="-25" dirty="0">
                          <a:latin typeface="Calibri"/>
                          <a:cs typeface="Calibri"/>
                        </a:rPr>
                        <a:t> </a:t>
                      </a:r>
                      <a:r>
                        <a:rPr sz="2000" spc="-10" dirty="0">
                          <a:latin typeface="Calibri"/>
                          <a:cs typeface="Calibri"/>
                        </a:rPr>
                        <a:t>self-replicating program</a:t>
                      </a:r>
                      <a:r>
                        <a:rPr sz="2000" spc="-35" dirty="0">
                          <a:latin typeface="Calibri"/>
                          <a:cs typeface="Calibri"/>
                        </a:rPr>
                        <a:t> </a:t>
                      </a:r>
                      <a:r>
                        <a:rPr sz="2000" dirty="0">
                          <a:latin typeface="Calibri"/>
                          <a:cs typeface="Calibri"/>
                        </a:rPr>
                        <a:t>which</a:t>
                      </a:r>
                      <a:r>
                        <a:rPr sz="2000" spc="-25" dirty="0">
                          <a:latin typeface="Calibri"/>
                          <a:cs typeface="Calibri"/>
                        </a:rPr>
                        <a:t> </a:t>
                      </a:r>
                      <a:r>
                        <a:rPr sz="2000" spc="-20" dirty="0">
                          <a:latin typeface="Calibri"/>
                          <a:cs typeface="Calibri"/>
                        </a:rPr>
                        <a:t>eats </a:t>
                      </a:r>
                      <a:r>
                        <a:rPr sz="2000" dirty="0">
                          <a:latin typeface="Calibri"/>
                          <a:cs typeface="Calibri"/>
                        </a:rPr>
                        <a:t>up</a:t>
                      </a:r>
                      <a:r>
                        <a:rPr sz="2000" spc="-50" dirty="0">
                          <a:latin typeface="Calibri"/>
                          <a:cs typeface="Calibri"/>
                        </a:rPr>
                        <a:t> </a:t>
                      </a:r>
                      <a:r>
                        <a:rPr sz="2000" dirty="0">
                          <a:latin typeface="Calibri"/>
                          <a:cs typeface="Calibri"/>
                        </a:rPr>
                        <a:t>the</a:t>
                      </a:r>
                      <a:r>
                        <a:rPr sz="2000" spc="-45" dirty="0">
                          <a:latin typeface="Calibri"/>
                          <a:cs typeface="Calibri"/>
                        </a:rPr>
                        <a:t> </a:t>
                      </a:r>
                      <a:r>
                        <a:rPr sz="2000" dirty="0">
                          <a:latin typeface="Calibri"/>
                          <a:cs typeface="Calibri"/>
                        </a:rPr>
                        <a:t>entire</a:t>
                      </a:r>
                      <a:r>
                        <a:rPr sz="2000" spc="-30" dirty="0">
                          <a:latin typeface="Calibri"/>
                          <a:cs typeface="Calibri"/>
                        </a:rPr>
                        <a:t> </a:t>
                      </a:r>
                      <a:r>
                        <a:rPr sz="2000" dirty="0">
                          <a:latin typeface="Calibri"/>
                          <a:cs typeface="Calibri"/>
                        </a:rPr>
                        <a:t>disk</a:t>
                      </a:r>
                      <a:r>
                        <a:rPr sz="2000" spc="-35" dirty="0">
                          <a:latin typeface="Calibri"/>
                          <a:cs typeface="Calibri"/>
                        </a:rPr>
                        <a:t> </a:t>
                      </a:r>
                      <a:r>
                        <a:rPr sz="2000" dirty="0">
                          <a:latin typeface="Calibri"/>
                          <a:cs typeface="Calibri"/>
                        </a:rPr>
                        <a:t>space</a:t>
                      </a:r>
                      <a:r>
                        <a:rPr sz="2000" spc="-30" dirty="0">
                          <a:latin typeface="Calibri"/>
                          <a:cs typeface="Calibri"/>
                        </a:rPr>
                        <a:t> </a:t>
                      </a:r>
                      <a:r>
                        <a:rPr sz="2000" dirty="0">
                          <a:latin typeface="Calibri"/>
                          <a:cs typeface="Calibri"/>
                        </a:rPr>
                        <a:t>or</a:t>
                      </a:r>
                      <a:r>
                        <a:rPr sz="2000" spc="-45" dirty="0">
                          <a:latin typeface="Calibri"/>
                          <a:cs typeface="Calibri"/>
                        </a:rPr>
                        <a:t> </a:t>
                      </a:r>
                      <a:r>
                        <a:rPr sz="2000" dirty="0">
                          <a:latin typeface="Calibri"/>
                          <a:cs typeface="Calibri"/>
                        </a:rPr>
                        <a:t>memory</a:t>
                      </a:r>
                      <a:r>
                        <a:rPr sz="2000" spc="-45" dirty="0">
                          <a:latin typeface="Calibri"/>
                          <a:cs typeface="Calibri"/>
                        </a:rPr>
                        <a:t> </a:t>
                      </a:r>
                      <a:r>
                        <a:rPr sz="2000" dirty="0">
                          <a:latin typeface="Calibri"/>
                          <a:cs typeface="Calibri"/>
                        </a:rPr>
                        <a:t>and</a:t>
                      </a:r>
                      <a:r>
                        <a:rPr sz="2000" spc="-50" dirty="0">
                          <a:latin typeface="Calibri"/>
                          <a:cs typeface="Calibri"/>
                        </a:rPr>
                        <a:t> </a:t>
                      </a:r>
                      <a:r>
                        <a:rPr sz="2000" spc="-10" dirty="0">
                          <a:latin typeface="Calibri"/>
                          <a:cs typeface="Calibri"/>
                        </a:rPr>
                        <a:t>keeps</a:t>
                      </a:r>
                      <a:r>
                        <a:rPr sz="2000" spc="-30" dirty="0">
                          <a:latin typeface="Calibri"/>
                          <a:cs typeface="Calibri"/>
                        </a:rPr>
                        <a:t> </a:t>
                      </a:r>
                      <a:r>
                        <a:rPr sz="2000" spc="-25" dirty="0">
                          <a:latin typeface="Calibri"/>
                          <a:cs typeface="Calibri"/>
                        </a:rPr>
                        <a:t>on </a:t>
                      </a:r>
                      <a:r>
                        <a:rPr sz="2000" dirty="0">
                          <a:latin typeface="Calibri"/>
                          <a:cs typeface="Calibri"/>
                        </a:rPr>
                        <a:t>creating</a:t>
                      </a:r>
                      <a:r>
                        <a:rPr sz="2000" spc="-35" dirty="0">
                          <a:latin typeface="Calibri"/>
                          <a:cs typeface="Calibri"/>
                        </a:rPr>
                        <a:t> </a:t>
                      </a:r>
                      <a:r>
                        <a:rPr sz="2000" dirty="0">
                          <a:latin typeface="Calibri"/>
                          <a:cs typeface="Calibri"/>
                        </a:rPr>
                        <a:t>its</a:t>
                      </a:r>
                      <a:r>
                        <a:rPr sz="2000" spc="-35" dirty="0">
                          <a:latin typeface="Calibri"/>
                          <a:cs typeface="Calibri"/>
                        </a:rPr>
                        <a:t> </a:t>
                      </a:r>
                      <a:r>
                        <a:rPr sz="2000" dirty="0">
                          <a:latin typeface="Calibri"/>
                          <a:cs typeface="Calibri"/>
                        </a:rPr>
                        <a:t>copies</a:t>
                      </a:r>
                      <a:r>
                        <a:rPr sz="2000" spc="-40" dirty="0">
                          <a:latin typeface="Calibri"/>
                          <a:cs typeface="Calibri"/>
                        </a:rPr>
                        <a:t> </a:t>
                      </a:r>
                      <a:r>
                        <a:rPr sz="2000" dirty="0">
                          <a:latin typeface="Calibri"/>
                          <a:cs typeface="Calibri"/>
                        </a:rPr>
                        <a:t>until</a:t>
                      </a:r>
                      <a:r>
                        <a:rPr sz="2000" spc="-45" dirty="0">
                          <a:latin typeface="Calibri"/>
                          <a:cs typeface="Calibri"/>
                        </a:rPr>
                        <a:t> </a:t>
                      </a:r>
                      <a:r>
                        <a:rPr sz="2000" dirty="0">
                          <a:latin typeface="Calibri"/>
                          <a:cs typeface="Calibri"/>
                        </a:rPr>
                        <a:t>all</a:t>
                      </a:r>
                      <a:r>
                        <a:rPr sz="2000" spc="-35" dirty="0">
                          <a:latin typeface="Calibri"/>
                          <a:cs typeface="Calibri"/>
                        </a:rPr>
                        <a:t> </a:t>
                      </a:r>
                      <a:r>
                        <a:rPr sz="2000" dirty="0">
                          <a:latin typeface="Calibri"/>
                          <a:cs typeface="Calibri"/>
                        </a:rPr>
                        <a:t>the</a:t>
                      </a:r>
                      <a:r>
                        <a:rPr sz="2000" spc="-40" dirty="0">
                          <a:latin typeface="Calibri"/>
                          <a:cs typeface="Calibri"/>
                        </a:rPr>
                        <a:t> </a:t>
                      </a:r>
                      <a:r>
                        <a:rPr sz="2000" dirty="0">
                          <a:latin typeface="Calibri"/>
                          <a:cs typeface="Calibri"/>
                        </a:rPr>
                        <a:t>disk</a:t>
                      </a:r>
                      <a:r>
                        <a:rPr sz="2000" spc="-40" dirty="0">
                          <a:latin typeface="Calibri"/>
                          <a:cs typeface="Calibri"/>
                        </a:rPr>
                        <a:t> </a:t>
                      </a:r>
                      <a:r>
                        <a:rPr sz="2000" dirty="0">
                          <a:latin typeface="Calibri"/>
                          <a:cs typeface="Calibri"/>
                        </a:rPr>
                        <a:t>space</a:t>
                      </a:r>
                      <a:r>
                        <a:rPr sz="2000" spc="-30" dirty="0">
                          <a:latin typeface="Calibri"/>
                          <a:cs typeface="Calibri"/>
                        </a:rPr>
                        <a:t> </a:t>
                      </a:r>
                      <a:r>
                        <a:rPr sz="2000" dirty="0">
                          <a:latin typeface="Calibri"/>
                          <a:cs typeface="Calibri"/>
                        </a:rPr>
                        <a:t>or</a:t>
                      </a:r>
                      <a:r>
                        <a:rPr sz="2000" spc="-45" dirty="0">
                          <a:latin typeface="Calibri"/>
                          <a:cs typeface="Calibri"/>
                        </a:rPr>
                        <a:t> </a:t>
                      </a:r>
                      <a:r>
                        <a:rPr sz="2000" dirty="0">
                          <a:latin typeface="Calibri"/>
                          <a:cs typeface="Calibri"/>
                        </a:rPr>
                        <a:t>memory</a:t>
                      </a:r>
                      <a:r>
                        <a:rPr sz="2000" spc="-45" dirty="0">
                          <a:latin typeface="Calibri"/>
                          <a:cs typeface="Calibri"/>
                        </a:rPr>
                        <a:t> </a:t>
                      </a:r>
                      <a:r>
                        <a:rPr sz="2000" spc="-25" dirty="0">
                          <a:latin typeface="Calibri"/>
                          <a:cs typeface="Calibri"/>
                        </a:rPr>
                        <a:t>is </a:t>
                      </a:r>
                      <a:r>
                        <a:rPr sz="2000" spc="-10" dirty="0">
                          <a:latin typeface="Calibri"/>
                          <a:cs typeface="Calibri"/>
                        </a:rPr>
                        <a:t>filled.</a:t>
                      </a:r>
                      <a:endParaRPr sz="2000">
                        <a:latin typeface="Calibri"/>
                        <a:cs typeface="Calibri"/>
                      </a:endParaRPr>
                    </a:p>
                    <a:p>
                      <a:pPr marL="434340" marR="163830" indent="-342900">
                        <a:lnSpc>
                          <a:spcPct val="100499"/>
                        </a:lnSpc>
                        <a:spcBef>
                          <a:spcPts val="1390"/>
                        </a:spcBef>
                        <a:tabLst>
                          <a:tab pos="3148330" algn="l"/>
                        </a:tabLst>
                      </a:pPr>
                      <a:r>
                        <a:rPr sz="3200" b="1" u="sng" spc="-10" dirty="0">
                          <a:solidFill>
                            <a:srgbClr val="006FC0"/>
                          </a:solidFill>
                          <a:uFill>
                            <a:solidFill>
                              <a:srgbClr val="006FC0"/>
                            </a:solidFill>
                          </a:uFill>
                          <a:latin typeface="Calibri"/>
                          <a:cs typeface="Calibri"/>
                        </a:rPr>
                        <a:t>TROJAN</a:t>
                      </a:r>
                      <a:r>
                        <a:rPr sz="3200" b="1" u="sng" spc="-135" dirty="0">
                          <a:solidFill>
                            <a:srgbClr val="006FC0"/>
                          </a:solidFill>
                          <a:uFill>
                            <a:solidFill>
                              <a:srgbClr val="006FC0"/>
                            </a:solidFill>
                          </a:uFill>
                          <a:latin typeface="Calibri"/>
                          <a:cs typeface="Calibri"/>
                        </a:rPr>
                        <a:t> </a:t>
                      </a:r>
                      <a:r>
                        <a:rPr sz="3200" b="1" u="sng" spc="-10" dirty="0">
                          <a:solidFill>
                            <a:srgbClr val="006FC0"/>
                          </a:solidFill>
                          <a:uFill>
                            <a:solidFill>
                              <a:srgbClr val="006FC0"/>
                            </a:solidFill>
                          </a:uFill>
                          <a:latin typeface="Calibri"/>
                          <a:cs typeface="Calibri"/>
                        </a:rPr>
                        <a:t>HORSE:</a:t>
                      </a:r>
                      <a:r>
                        <a:rPr sz="3200" b="1" dirty="0">
                          <a:solidFill>
                            <a:srgbClr val="006FC0"/>
                          </a:solidFill>
                          <a:latin typeface="Calibri"/>
                          <a:cs typeface="Calibri"/>
                        </a:rPr>
                        <a:t>	</a:t>
                      </a:r>
                      <a:r>
                        <a:rPr sz="2000" dirty="0">
                          <a:latin typeface="Calibri"/>
                          <a:cs typeface="Calibri"/>
                        </a:rPr>
                        <a:t>A</a:t>
                      </a:r>
                      <a:r>
                        <a:rPr sz="2000" spc="-35" dirty="0">
                          <a:latin typeface="Calibri"/>
                          <a:cs typeface="Calibri"/>
                        </a:rPr>
                        <a:t> </a:t>
                      </a:r>
                      <a:r>
                        <a:rPr sz="2000" spc="-20" dirty="0">
                          <a:latin typeface="Calibri"/>
                          <a:cs typeface="Calibri"/>
                        </a:rPr>
                        <a:t>Trojan</a:t>
                      </a:r>
                      <a:r>
                        <a:rPr sz="2000" spc="-35" dirty="0">
                          <a:latin typeface="Calibri"/>
                          <a:cs typeface="Calibri"/>
                        </a:rPr>
                        <a:t> </a:t>
                      </a:r>
                      <a:r>
                        <a:rPr sz="2000" dirty="0">
                          <a:latin typeface="Calibri"/>
                          <a:cs typeface="Calibri"/>
                        </a:rPr>
                        <a:t>horse</a:t>
                      </a:r>
                      <a:r>
                        <a:rPr sz="2000" spc="-25" dirty="0">
                          <a:latin typeface="Calibri"/>
                          <a:cs typeface="Calibri"/>
                        </a:rPr>
                        <a:t> </a:t>
                      </a:r>
                      <a:r>
                        <a:rPr sz="2000" dirty="0">
                          <a:latin typeface="Calibri"/>
                          <a:cs typeface="Calibri"/>
                        </a:rPr>
                        <a:t>is</a:t>
                      </a:r>
                      <a:r>
                        <a:rPr sz="2000" spc="-35" dirty="0">
                          <a:latin typeface="Calibri"/>
                          <a:cs typeface="Calibri"/>
                        </a:rPr>
                        <a:t> </a:t>
                      </a:r>
                      <a:r>
                        <a:rPr sz="2000" dirty="0">
                          <a:latin typeface="Calibri"/>
                          <a:cs typeface="Calibri"/>
                        </a:rPr>
                        <a:t>a</a:t>
                      </a:r>
                      <a:r>
                        <a:rPr sz="2000" spc="-25" dirty="0">
                          <a:latin typeface="Calibri"/>
                          <a:cs typeface="Calibri"/>
                        </a:rPr>
                        <a:t> </a:t>
                      </a:r>
                      <a:r>
                        <a:rPr sz="2000" spc="-10" dirty="0">
                          <a:latin typeface="Calibri"/>
                          <a:cs typeface="Calibri"/>
                        </a:rPr>
                        <a:t>program </a:t>
                      </a:r>
                      <a:r>
                        <a:rPr sz="2000" dirty="0">
                          <a:latin typeface="Calibri"/>
                          <a:cs typeface="Calibri"/>
                        </a:rPr>
                        <a:t>that</a:t>
                      </a:r>
                      <a:r>
                        <a:rPr sz="2000" spc="-60" dirty="0">
                          <a:latin typeface="Calibri"/>
                          <a:cs typeface="Calibri"/>
                        </a:rPr>
                        <a:t> </a:t>
                      </a:r>
                      <a:r>
                        <a:rPr sz="2000" dirty="0">
                          <a:latin typeface="Calibri"/>
                          <a:cs typeface="Calibri"/>
                        </a:rPr>
                        <a:t>appears</a:t>
                      </a:r>
                      <a:r>
                        <a:rPr sz="2000" spc="-55" dirty="0">
                          <a:latin typeface="Calibri"/>
                          <a:cs typeface="Calibri"/>
                        </a:rPr>
                        <a:t> </a:t>
                      </a:r>
                      <a:r>
                        <a:rPr sz="2000" dirty="0">
                          <a:latin typeface="Calibri"/>
                          <a:cs typeface="Calibri"/>
                        </a:rPr>
                        <a:t>harmless</a:t>
                      </a:r>
                      <a:r>
                        <a:rPr sz="2000" spc="-40" dirty="0">
                          <a:latin typeface="Calibri"/>
                          <a:cs typeface="Calibri"/>
                        </a:rPr>
                        <a:t> </a:t>
                      </a:r>
                      <a:r>
                        <a:rPr sz="2000" dirty="0">
                          <a:latin typeface="Calibri"/>
                          <a:cs typeface="Calibri"/>
                        </a:rPr>
                        <a:t>(such</a:t>
                      </a:r>
                      <a:r>
                        <a:rPr sz="2000" spc="-55" dirty="0">
                          <a:latin typeface="Calibri"/>
                          <a:cs typeface="Calibri"/>
                        </a:rPr>
                        <a:t> </a:t>
                      </a:r>
                      <a:r>
                        <a:rPr sz="2000" dirty="0">
                          <a:latin typeface="Calibri"/>
                          <a:cs typeface="Calibri"/>
                        </a:rPr>
                        <a:t>as</a:t>
                      </a:r>
                      <a:r>
                        <a:rPr sz="2000" spc="-60" dirty="0">
                          <a:latin typeface="Calibri"/>
                          <a:cs typeface="Calibri"/>
                        </a:rPr>
                        <a:t> </a:t>
                      </a:r>
                      <a:r>
                        <a:rPr sz="2000" dirty="0">
                          <a:latin typeface="Calibri"/>
                          <a:cs typeface="Calibri"/>
                        </a:rPr>
                        <a:t>a</a:t>
                      </a:r>
                      <a:r>
                        <a:rPr sz="2000" spc="-70" dirty="0">
                          <a:latin typeface="Calibri"/>
                          <a:cs typeface="Calibri"/>
                        </a:rPr>
                        <a:t> </a:t>
                      </a:r>
                      <a:r>
                        <a:rPr sz="2000" dirty="0">
                          <a:latin typeface="Calibri"/>
                          <a:cs typeface="Calibri"/>
                        </a:rPr>
                        <a:t>text</a:t>
                      </a:r>
                      <a:r>
                        <a:rPr sz="2000" spc="-55" dirty="0">
                          <a:latin typeface="Calibri"/>
                          <a:cs typeface="Calibri"/>
                        </a:rPr>
                        <a:t> </a:t>
                      </a:r>
                      <a:r>
                        <a:rPr sz="2000" dirty="0">
                          <a:latin typeface="Calibri"/>
                          <a:cs typeface="Calibri"/>
                        </a:rPr>
                        <a:t>editor/</a:t>
                      </a:r>
                      <a:r>
                        <a:rPr sz="2000" spc="-55" dirty="0">
                          <a:latin typeface="Calibri"/>
                          <a:cs typeface="Calibri"/>
                        </a:rPr>
                        <a:t> </a:t>
                      </a:r>
                      <a:r>
                        <a:rPr sz="2000" spc="-10" dirty="0">
                          <a:latin typeface="Calibri"/>
                          <a:cs typeface="Calibri"/>
                        </a:rPr>
                        <a:t>screen </a:t>
                      </a:r>
                      <a:r>
                        <a:rPr sz="2000" dirty="0">
                          <a:latin typeface="Calibri"/>
                          <a:cs typeface="Calibri"/>
                        </a:rPr>
                        <a:t>saver</a:t>
                      </a:r>
                      <a:r>
                        <a:rPr sz="2000" spc="-35" dirty="0">
                          <a:latin typeface="Calibri"/>
                          <a:cs typeface="Calibri"/>
                        </a:rPr>
                        <a:t> </a:t>
                      </a:r>
                      <a:r>
                        <a:rPr sz="2000" dirty="0">
                          <a:latin typeface="Calibri"/>
                          <a:cs typeface="Calibri"/>
                        </a:rPr>
                        <a:t>or</a:t>
                      </a:r>
                      <a:r>
                        <a:rPr sz="2000" spc="-40" dirty="0">
                          <a:latin typeface="Calibri"/>
                          <a:cs typeface="Calibri"/>
                        </a:rPr>
                        <a:t> </a:t>
                      </a:r>
                      <a:r>
                        <a:rPr sz="2000" dirty="0">
                          <a:latin typeface="Calibri"/>
                          <a:cs typeface="Calibri"/>
                        </a:rPr>
                        <a:t>a</a:t>
                      </a:r>
                      <a:r>
                        <a:rPr sz="2000" spc="-45" dirty="0">
                          <a:latin typeface="Calibri"/>
                          <a:cs typeface="Calibri"/>
                        </a:rPr>
                        <a:t> </a:t>
                      </a:r>
                      <a:r>
                        <a:rPr sz="2000" dirty="0">
                          <a:latin typeface="Calibri"/>
                          <a:cs typeface="Calibri"/>
                        </a:rPr>
                        <a:t>utility</a:t>
                      </a:r>
                      <a:r>
                        <a:rPr sz="2000" spc="-30" dirty="0">
                          <a:latin typeface="Calibri"/>
                          <a:cs typeface="Calibri"/>
                        </a:rPr>
                        <a:t> </a:t>
                      </a:r>
                      <a:r>
                        <a:rPr sz="2000" spc="-10" dirty="0">
                          <a:latin typeface="Calibri"/>
                          <a:cs typeface="Calibri"/>
                        </a:rPr>
                        <a:t>program)</a:t>
                      </a:r>
                      <a:r>
                        <a:rPr sz="2000" spc="-40" dirty="0">
                          <a:latin typeface="Calibri"/>
                          <a:cs typeface="Calibri"/>
                        </a:rPr>
                        <a:t> </a:t>
                      </a:r>
                      <a:r>
                        <a:rPr sz="2000" dirty="0">
                          <a:latin typeface="Calibri"/>
                          <a:cs typeface="Calibri"/>
                        </a:rPr>
                        <a:t>but</a:t>
                      </a:r>
                      <a:r>
                        <a:rPr sz="2000" spc="-35" dirty="0">
                          <a:latin typeface="Calibri"/>
                          <a:cs typeface="Calibri"/>
                        </a:rPr>
                        <a:t> </a:t>
                      </a:r>
                      <a:r>
                        <a:rPr sz="2000" dirty="0">
                          <a:latin typeface="Calibri"/>
                          <a:cs typeface="Calibri"/>
                        </a:rPr>
                        <a:t>actually</a:t>
                      </a:r>
                      <a:r>
                        <a:rPr sz="2000" spc="-35" dirty="0">
                          <a:latin typeface="Calibri"/>
                          <a:cs typeface="Calibri"/>
                        </a:rPr>
                        <a:t> </a:t>
                      </a:r>
                      <a:r>
                        <a:rPr sz="2000" spc="-10" dirty="0">
                          <a:latin typeface="Calibri"/>
                          <a:cs typeface="Calibri"/>
                        </a:rPr>
                        <a:t>performs </a:t>
                      </a:r>
                      <a:r>
                        <a:rPr sz="2000" dirty="0">
                          <a:latin typeface="Calibri"/>
                          <a:cs typeface="Calibri"/>
                        </a:rPr>
                        <a:t>malicious</a:t>
                      </a:r>
                      <a:r>
                        <a:rPr sz="2000" spc="-35" dirty="0">
                          <a:latin typeface="Calibri"/>
                          <a:cs typeface="Calibri"/>
                        </a:rPr>
                        <a:t> </a:t>
                      </a:r>
                      <a:r>
                        <a:rPr sz="2000" dirty="0">
                          <a:latin typeface="Calibri"/>
                          <a:cs typeface="Calibri"/>
                        </a:rPr>
                        <a:t>functions</a:t>
                      </a:r>
                      <a:r>
                        <a:rPr sz="2000" spc="-45" dirty="0">
                          <a:latin typeface="Calibri"/>
                          <a:cs typeface="Calibri"/>
                        </a:rPr>
                        <a:t> </a:t>
                      </a:r>
                      <a:r>
                        <a:rPr sz="2000" dirty="0">
                          <a:latin typeface="Calibri"/>
                          <a:cs typeface="Calibri"/>
                        </a:rPr>
                        <a:t>such</a:t>
                      </a:r>
                      <a:r>
                        <a:rPr sz="2000" spc="-45" dirty="0">
                          <a:latin typeface="Calibri"/>
                          <a:cs typeface="Calibri"/>
                        </a:rPr>
                        <a:t> </a:t>
                      </a:r>
                      <a:r>
                        <a:rPr sz="2000" dirty="0">
                          <a:latin typeface="Calibri"/>
                          <a:cs typeface="Calibri"/>
                        </a:rPr>
                        <a:t>as</a:t>
                      </a:r>
                      <a:r>
                        <a:rPr sz="2000" spc="-55" dirty="0">
                          <a:latin typeface="Calibri"/>
                          <a:cs typeface="Calibri"/>
                        </a:rPr>
                        <a:t> </a:t>
                      </a:r>
                      <a:r>
                        <a:rPr sz="2000" dirty="0">
                          <a:latin typeface="Calibri"/>
                          <a:cs typeface="Calibri"/>
                        </a:rPr>
                        <a:t>deleting</a:t>
                      </a:r>
                      <a:r>
                        <a:rPr sz="2000" spc="-35" dirty="0">
                          <a:latin typeface="Calibri"/>
                          <a:cs typeface="Calibri"/>
                        </a:rPr>
                        <a:t> </a:t>
                      </a:r>
                      <a:r>
                        <a:rPr sz="2000" dirty="0">
                          <a:latin typeface="Calibri"/>
                          <a:cs typeface="Calibri"/>
                        </a:rPr>
                        <a:t>or</a:t>
                      </a:r>
                      <a:r>
                        <a:rPr sz="2000" spc="-55" dirty="0">
                          <a:latin typeface="Calibri"/>
                          <a:cs typeface="Calibri"/>
                        </a:rPr>
                        <a:t> </a:t>
                      </a:r>
                      <a:r>
                        <a:rPr sz="2000" dirty="0">
                          <a:latin typeface="Calibri"/>
                          <a:cs typeface="Calibri"/>
                        </a:rPr>
                        <a:t>damaging</a:t>
                      </a:r>
                      <a:r>
                        <a:rPr sz="2000" spc="-50" dirty="0">
                          <a:latin typeface="Calibri"/>
                          <a:cs typeface="Calibri"/>
                        </a:rPr>
                        <a:t> </a:t>
                      </a:r>
                      <a:r>
                        <a:rPr sz="2000" dirty="0">
                          <a:latin typeface="Calibri"/>
                          <a:cs typeface="Calibri"/>
                        </a:rPr>
                        <a:t>files</a:t>
                      </a:r>
                      <a:r>
                        <a:rPr sz="2000" spc="-40" dirty="0">
                          <a:latin typeface="Calibri"/>
                          <a:cs typeface="Calibri"/>
                        </a:rPr>
                        <a:t> </a:t>
                      </a:r>
                      <a:r>
                        <a:rPr sz="2000" spc="-25" dirty="0">
                          <a:latin typeface="Calibri"/>
                          <a:cs typeface="Calibri"/>
                        </a:rPr>
                        <a:t>at </a:t>
                      </a:r>
                      <a:r>
                        <a:rPr sz="2000" dirty="0">
                          <a:latin typeface="Calibri"/>
                          <a:cs typeface="Calibri"/>
                        </a:rPr>
                        <a:t>the</a:t>
                      </a:r>
                      <a:r>
                        <a:rPr sz="2000" spc="-55" dirty="0">
                          <a:latin typeface="Calibri"/>
                          <a:cs typeface="Calibri"/>
                        </a:rPr>
                        <a:t> </a:t>
                      </a:r>
                      <a:r>
                        <a:rPr sz="2000" dirty="0">
                          <a:latin typeface="Calibri"/>
                          <a:cs typeface="Calibri"/>
                        </a:rPr>
                        <a:t>background,</a:t>
                      </a:r>
                      <a:r>
                        <a:rPr sz="2000" spc="-55" dirty="0">
                          <a:latin typeface="Calibri"/>
                          <a:cs typeface="Calibri"/>
                        </a:rPr>
                        <a:t> </a:t>
                      </a:r>
                      <a:r>
                        <a:rPr sz="2000" dirty="0">
                          <a:latin typeface="Calibri"/>
                          <a:cs typeface="Calibri"/>
                        </a:rPr>
                        <a:t>which</a:t>
                      </a:r>
                      <a:r>
                        <a:rPr sz="2000" spc="-50" dirty="0">
                          <a:latin typeface="Calibri"/>
                          <a:cs typeface="Calibri"/>
                        </a:rPr>
                        <a:t> </a:t>
                      </a:r>
                      <a:r>
                        <a:rPr sz="2000" dirty="0">
                          <a:latin typeface="Calibri"/>
                          <a:cs typeface="Calibri"/>
                        </a:rPr>
                        <a:t>the</a:t>
                      </a:r>
                      <a:r>
                        <a:rPr sz="2000" spc="-55" dirty="0">
                          <a:latin typeface="Calibri"/>
                          <a:cs typeface="Calibri"/>
                        </a:rPr>
                        <a:t> </a:t>
                      </a:r>
                      <a:r>
                        <a:rPr sz="2000" dirty="0">
                          <a:latin typeface="Calibri"/>
                          <a:cs typeface="Calibri"/>
                        </a:rPr>
                        <a:t>user</a:t>
                      </a:r>
                      <a:r>
                        <a:rPr sz="2000" spc="-50" dirty="0">
                          <a:latin typeface="Calibri"/>
                          <a:cs typeface="Calibri"/>
                        </a:rPr>
                        <a:t> </a:t>
                      </a:r>
                      <a:r>
                        <a:rPr sz="2000" dirty="0">
                          <a:latin typeface="Calibri"/>
                          <a:cs typeface="Calibri"/>
                        </a:rPr>
                        <a:t>is</a:t>
                      </a:r>
                      <a:r>
                        <a:rPr sz="2000" spc="-50" dirty="0">
                          <a:latin typeface="Calibri"/>
                          <a:cs typeface="Calibri"/>
                        </a:rPr>
                        <a:t> </a:t>
                      </a:r>
                      <a:r>
                        <a:rPr sz="2000" dirty="0">
                          <a:latin typeface="Calibri"/>
                          <a:cs typeface="Calibri"/>
                        </a:rPr>
                        <a:t>usually</a:t>
                      </a:r>
                      <a:r>
                        <a:rPr sz="2000" spc="-55" dirty="0">
                          <a:latin typeface="Calibri"/>
                          <a:cs typeface="Calibri"/>
                        </a:rPr>
                        <a:t> </a:t>
                      </a:r>
                      <a:r>
                        <a:rPr sz="2000" dirty="0">
                          <a:latin typeface="Calibri"/>
                          <a:cs typeface="Calibri"/>
                        </a:rPr>
                        <a:t>unaware</a:t>
                      </a:r>
                      <a:r>
                        <a:rPr sz="2000" spc="-45" dirty="0">
                          <a:latin typeface="Calibri"/>
                          <a:cs typeface="Calibri"/>
                        </a:rPr>
                        <a:t> </a:t>
                      </a:r>
                      <a:r>
                        <a:rPr sz="2000" spc="-25" dirty="0">
                          <a:latin typeface="Calibri"/>
                          <a:cs typeface="Calibri"/>
                        </a:rPr>
                        <a:t>of.</a:t>
                      </a:r>
                      <a:endParaRPr sz="2000">
                        <a:latin typeface="Calibri"/>
                        <a:cs typeface="Calibri"/>
                      </a:endParaRPr>
                    </a:p>
                  </a:txBody>
                  <a:tcPr marL="0" marR="0" marT="17145" marB="0">
                    <a:lnL w="9525">
                      <a:solidFill>
                        <a:srgbClr val="974707"/>
                      </a:solidFill>
                      <a:prstDash val="solid"/>
                    </a:lnL>
                    <a:lnR w="9525">
                      <a:solidFill>
                        <a:srgbClr val="974707"/>
                      </a:solidFill>
                      <a:prstDash val="solid"/>
                    </a:lnR>
                    <a:lnT w="9525">
                      <a:solidFill>
                        <a:srgbClr val="974707"/>
                      </a:solidFill>
                      <a:prstDash val="solid"/>
                    </a:lnT>
                    <a:lnB w="9525">
                      <a:solidFill>
                        <a:srgbClr val="974707"/>
                      </a:solidFill>
                      <a:prstDash val="solid"/>
                    </a:lnB>
                    <a:solidFill>
                      <a:srgbClr val="DDD9C3"/>
                    </a:solidFill>
                  </a:tcPr>
                </a:tc>
                <a:tc>
                  <a:txBody>
                    <a:bodyPr/>
                    <a:lstStyle/>
                    <a:p>
                      <a:pPr marL="127000">
                        <a:lnSpc>
                          <a:spcPct val="100000"/>
                        </a:lnSpc>
                        <a:spcBef>
                          <a:spcPts val="204"/>
                        </a:spcBef>
                      </a:pPr>
                      <a:r>
                        <a:rPr sz="2400" b="1" dirty="0">
                          <a:solidFill>
                            <a:srgbClr val="FFFFFF"/>
                          </a:solidFill>
                          <a:latin typeface="Calibri"/>
                          <a:cs typeface="Calibri"/>
                        </a:rPr>
                        <a:t>Salient</a:t>
                      </a:r>
                      <a:r>
                        <a:rPr sz="2400" b="1" spc="-95" dirty="0">
                          <a:solidFill>
                            <a:srgbClr val="FFFFFF"/>
                          </a:solidFill>
                          <a:latin typeface="Calibri"/>
                          <a:cs typeface="Calibri"/>
                        </a:rPr>
                        <a:t> </a:t>
                      </a:r>
                      <a:r>
                        <a:rPr sz="2400" b="1" spc="-10" dirty="0">
                          <a:solidFill>
                            <a:srgbClr val="FFFFFF"/>
                          </a:solidFill>
                          <a:latin typeface="Calibri"/>
                          <a:cs typeface="Calibri"/>
                        </a:rPr>
                        <a:t>Differences</a:t>
                      </a:r>
                      <a:endParaRPr sz="2400">
                        <a:latin typeface="Calibri"/>
                        <a:cs typeface="Calibri"/>
                      </a:endParaRPr>
                    </a:p>
                  </a:txBody>
                  <a:tcPr marL="0" marR="0" marT="26034" marB="0">
                    <a:lnL w="9525">
                      <a:solidFill>
                        <a:srgbClr val="974707"/>
                      </a:solidFill>
                      <a:prstDash val="solid"/>
                    </a:lnL>
                    <a:solidFill>
                      <a:srgbClr val="000000"/>
                    </a:solidFill>
                  </a:tcPr>
                </a:tc>
                <a:extLst>
                  <a:ext uri="{0D108BD9-81ED-4DB2-BD59-A6C34878D82A}">
                    <a16:rowId xmlns:a16="http://schemas.microsoft.com/office/drawing/2014/main" val="10000"/>
                  </a:ext>
                </a:extLst>
              </a:tr>
              <a:tr h="688340">
                <a:tc vMerge="1">
                  <a:txBody>
                    <a:bodyPr/>
                    <a:lstStyle/>
                    <a:p>
                      <a:endParaRPr/>
                    </a:p>
                  </a:txBody>
                  <a:tcPr marL="0" marR="0" marT="17145" marB="0">
                    <a:lnL w="9525">
                      <a:solidFill>
                        <a:srgbClr val="974707"/>
                      </a:solidFill>
                      <a:prstDash val="solid"/>
                    </a:lnL>
                    <a:lnR w="9525">
                      <a:solidFill>
                        <a:srgbClr val="974707"/>
                      </a:solidFill>
                      <a:prstDash val="solid"/>
                    </a:lnR>
                    <a:lnT w="9525">
                      <a:solidFill>
                        <a:srgbClr val="974707"/>
                      </a:solidFill>
                      <a:prstDash val="solid"/>
                    </a:lnT>
                    <a:lnB w="9525">
                      <a:solidFill>
                        <a:srgbClr val="974707"/>
                      </a:solidFill>
                      <a:prstDash val="solid"/>
                    </a:lnB>
                    <a:solidFill>
                      <a:srgbClr val="DDD9C3"/>
                    </a:solidFill>
                  </a:tcPr>
                </a:tc>
                <a:tc>
                  <a:txBody>
                    <a:bodyPr/>
                    <a:lstStyle/>
                    <a:p>
                      <a:pPr>
                        <a:lnSpc>
                          <a:spcPct val="100000"/>
                        </a:lnSpc>
                      </a:pPr>
                      <a:endParaRPr sz="1900">
                        <a:latin typeface="Times New Roman"/>
                        <a:cs typeface="Times New Roman"/>
                      </a:endParaRPr>
                    </a:p>
                  </a:txBody>
                  <a:tcPr marL="0" marR="0" marT="0" marB="0">
                    <a:lnL w="9525">
                      <a:solidFill>
                        <a:srgbClr val="974707"/>
                      </a:solidFill>
                      <a:prstDash val="solid"/>
                    </a:lnL>
                    <a:lnB w="9525">
                      <a:solidFill>
                        <a:srgbClr val="000000"/>
                      </a:solidFill>
                      <a:prstDash val="solid"/>
                    </a:lnB>
                  </a:tcPr>
                </a:tc>
                <a:extLst>
                  <a:ext uri="{0D108BD9-81ED-4DB2-BD59-A6C34878D82A}">
                    <a16:rowId xmlns:a16="http://schemas.microsoft.com/office/drawing/2014/main" val="10001"/>
                  </a:ext>
                </a:extLst>
              </a:tr>
              <a:tr h="1292225">
                <a:tc vMerge="1">
                  <a:txBody>
                    <a:bodyPr/>
                    <a:lstStyle/>
                    <a:p>
                      <a:endParaRPr/>
                    </a:p>
                  </a:txBody>
                  <a:tcPr marL="0" marR="0" marT="17145" marB="0">
                    <a:lnL w="9525">
                      <a:solidFill>
                        <a:srgbClr val="974707"/>
                      </a:solidFill>
                      <a:prstDash val="solid"/>
                    </a:lnL>
                    <a:lnR w="9525">
                      <a:solidFill>
                        <a:srgbClr val="974707"/>
                      </a:solidFill>
                      <a:prstDash val="solid"/>
                    </a:lnR>
                    <a:lnT w="9525">
                      <a:solidFill>
                        <a:srgbClr val="974707"/>
                      </a:solidFill>
                      <a:prstDash val="solid"/>
                    </a:lnT>
                    <a:lnB w="9525">
                      <a:solidFill>
                        <a:srgbClr val="974707"/>
                      </a:solidFill>
                      <a:prstDash val="solid"/>
                    </a:lnB>
                    <a:solidFill>
                      <a:srgbClr val="DDD9C3"/>
                    </a:solidFill>
                  </a:tcPr>
                </a:tc>
                <a:tc>
                  <a:txBody>
                    <a:bodyPr/>
                    <a:lstStyle/>
                    <a:p>
                      <a:pPr marL="342265" marR="789940" indent="-342265" algn="r">
                        <a:lnSpc>
                          <a:spcPct val="100000"/>
                        </a:lnSpc>
                        <a:spcBef>
                          <a:spcPts val="260"/>
                        </a:spcBef>
                        <a:buAutoNum type="arabicParenR"/>
                        <a:tabLst>
                          <a:tab pos="342265" algn="l"/>
                        </a:tabLst>
                      </a:pPr>
                      <a:r>
                        <a:rPr sz="1600" b="1" dirty="0">
                          <a:latin typeface="Calibri"/>
                          <a:cs typeface="Calibri"/>
                        </a:rPr>
                        <a:t>Computer</a:t>
                      </a:r>
                      <a:r>
                        <a:rPr sz="1600" b="1" spc="-35" dirty="0">
                          <a:latin typeface="Calibri"/>
                          <a:cs typeface="Calibri"/>
                        </a:rPr>
                        <a:t> </a:t>
                      </a:r>
                      <a:r>
                        <a:rPr sz="1600" b="1" spc="-10" dirty="0">
                          <a:latin typeface="Calibri"/>
                          <a:cs typeface="Calibri"/>
                        </a:rPr>
                        <a:t>Virus:</a:t>
                      </a:r>
                      <a:endParaRPr sz="1600">
                        <a:latin typeface="Calibri"/>
                        <a:cs typeface="Calibri"/>
                      </a:endParaRPr>
                    </a:p>
                    <a:p>
                      <a:pPr marL="138430" marR="739775" lvl="1" indent="-138430" algn="r">
                        <a:lnSpc>
                          <a:spcPct val="100000"/>
                        </a:lnSpc>
                        <a:buFont typeface="Arial MT"/>
                        <a:buChar char="•"/>
                        <a:tabLst>
                          <a:tab pos="138430" algn="l"/>
                        </a:tabLst>
                      </a:pPr>
                      <a:r>
                        <a:rPr sz="1600" dirty="0">
                          <a:latin typeface="Calibri"/>
                          <a:cs typeface="Calibri"/>
                        </a:rPr>
                        <a:t>Needs</a:t>
                      </a:r>
                      <a:r>
                        <a:rPr sz="1600" spc="-35" dirty="0">
                          <a:latin typeface="Calibri"/>
                          <a:cs typeface="Calibri"/>
                        </a:rPr>
                        <a:t> </a:t>
                      </a:r>
                      <a:r>
                        <a:rPr sz="1600" dirty="0">
                          <a:latin typeface="Calibri"/>
                          <a:cs typeface="Calibri"/>
                        </a:rPr>
                        <a:t>a</a:t>
                      </a:r>
                      <a:r>
                        <a:rPr sz="1600" spc="-35" dirty="0">
                          <a:latin typeface="Calibri"/>
                          <a:cs typeface="Calibri"/>
                        </a:rPr>
                        <a:t> </a:t>
                      </a:r>
                      <a:r>
                        <a:rPr sz="1600" dirty="0">
                          <a:latin typeface="Calibri"/>
                          <a:cs typeface="Calibri"/>
                        </a:rPr>
                        <a:t>host</a:t>
                      </a:r>
                      <a:r>
                        <a:rPr sz="1600" spc="-35" dirty="0">
                          <a:latin typeface="Calibri"/>
                          <a:cs typeface="Calibri"/>
                        </a:rPr>
                        <a:t> </a:t>
                      </a:r>
                      <a:r>
                        <a:rPr sz="1600" spc="-20" dirty="0">
                          <a:latin typeface="Calibri"/>
                          <a:cs typeface="Calibri"/>
                        </a:rPr>
                        <a:t>file</a:t>
                      </a:r>
                      <a:endParaRPr sz="1600">
                        <a:latin typeface="Calibri"/>
                        <a:cs typeface="Calibri"/>
                      </a:endParaRPr>
                    </a:p>
                    <a:p>
                      <a:pPr marL="494030" lvl="1" indent="-138430">
                        <a:lnSpc>
                          <a:spcPct val="100000"/>
                        </a:lnSpc>
                        <a:buFont typeface="Arial MT"/>
                        <a:buChar char="•"/>
                        <a:tabLst>
                          <a:tab pos="494030" algn="l"/>
                        </a:tabLst>
                      </a:pPr>
                      <a:r>
                        <a:rPr sz="1600" dirty="0">
                          <a:latin typeface="Calibri"/>
                          <a:cs typeface="Calibri"/>
                        </a:rPr>
                        <a:t>Copies</a:t>
                      </a:r>
                      <a:r>
                        <a:rPr sz="1600" spc="-35" dirty="0">
                          <a:latin typeface="Calibri"/>
                          <a:cs typeface="Calibri"/>
                        </a:rPr>
                        <a:t> </a:t>
                      </a:r>
                      <a:r>
                        <a:rPr sz="1600" spc="-10" dirty="0">
                          <a:latin typeface="Calibri"/>
                          <a:cs typeface="Calibri"/>
                        </a:rPr>
                        <a:t>itself</a:t>
                      </a:r>
                      <a:endParaRPr sz="1600">
                        <a:latin typeface="Calibri"/>
                        <a:cs typeface="Calibri"/>
                      </a:endParaRPr>
                    </a:p>
                    <a:p>
                      <a:pPr marL="494030" lvl="1" indent="-138430">
                        <a:lnSpc>
                          <a:spcPct val="100000"/>
                        </a:lnSpc>
                        <a:buFont typeface="Arial MT"/>
                        <a:buChar char="•"/>
                        <a:tabLst>
                          <a:tab pos="494030" algn="l"/>
                        </a:tabLst>
                      </a:pPr>
                      <a:r>
                        <a:rPr sz="1600" spc="-10" dirty="0">
                          <a:latin typeface="Calibri"/>
                          <a:cs typeface="Calibri"/>
                        </a:rPr>
                        <a:t>Executable</a:t>
                      </a:r>
                      <a:endParaRPr sz="1600">
                        <a:latin typeface="Calibri"/>
                        <a:cs typeface="Calibri"/>
                      </a:endParaRPr>
                    </a:p>
                  </a:txBody>
                  <a:tcPr marL="0" marR="0" marT="3302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6B8B8"/>
                    </a:solidFill>
                  </a:tcPr>
                </a:tc>
                <a:extLst>
                  <a:ext uri="{0D108BD9-81ED-4DB2-BD59-A6C34878D82A}">
                    <a16:rowId xmlns:a16="http://schemas.microsoft.com/office/drawing/2014/main" val="10002"/>
                  </a:ext>
                </a:extLst>
              </a:tr>
              <a:tr h="612140">
                <a:tc vMerge="1">
                  <a:txBody>
                    <a:bodyPr/>
                    <a:lstStyle/>
                    <a:p>
                      <a:endParaRPr/>
                    </a:p>
                  </a:txBody>
                  <a:tcPr marL="0" marR="0" marT="17145" marB="0">
                    <a:lnL w="9525">
                      <a:solidFill>
                        <a:srgbClr val="974707"/>
                      </a:solidFill>
                      <a:prstDash val="solid"/>
                    </a:lnL>
                    <a:lnR w="9525">
                      <a:solidFill>
                        <a:srgbClr val="974707"/>
                      </a:solidFill>
                      <a:prstDash val="solid"/>
                    </a:lnR>
                    <a:lnT w="9525">
                      <a:solidFill>
                        <a:srgbClr val="974707"/>
                      </a:solidFill>
                      <a:prstDash val="solid"/>
                    </a:lnT>
                    <a:lnB w="9525">
                      <a:solidFill>
                        <a:srgbClr val="974707"/>
                      </a:solidFill>
                      <a:prstDash val="solid"/>
                    </a:lnB>
                    <a:solidFill>
                      <a:srgbClr val="DDD9C3"/>
                    </a:solidFill>
                  </a:tcPr>
                </a:tc>
                <a:tc>
                  <a:txBody>
                    <a:bodyPr/>
                    <a:lstStyle/>
                    <a:p>
                      <a:pPr>
                        <a:lnSpc>
                          <a:spcPct val="100000"/>
                        </a:lnSpc>
                      </a:pPr>
                      <a:endParaRPr sz="1900">
                        <a:latin typeface="Times New Roman"/>
                        <a:cs typeface="Times New Roman"/>
                      </a:endParaRPr>
                    </a:p>
                  </a:txBody>
                  <a:tcPr marL="0" marR="0" marT="0" marB="0">
                    <a:lnL w="9525">
                      <a:solidFill>
                        <a:srgbClr val="974707"/>
                      </a:solidFill>
                      <a:prstDash val="solid"/>
                    </a:lnL>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3"/>
                  </a:ext>
                </a:extLst>
              </a:tr>
              <a:tr h="1292225">
                <a:tc vMerge="1">
                  <a:txBody>
                    <a:bodyPr/>
                    <a:lstStyle/>
                    <a:p>
                      <a:endParaRPr/>
                    </a:p>
                  </a:txBody>
                  <a:tcPr marL="0" marR="0" marT="17145" marB="0">
                    <a:lnL w="9525">
                      <a:solidFill>
                        <a:srgbClr val="974707"/>
                      </a:solidFill>
                      <a:prstDash val="solid"/>
                    </a:lnL>
                    <a:lnR w="9525">
                      <a:solidFill>
                        <a:srgbClr val="974707"/>
                      </a:solidFill>
                      <a:prstDash val="solid"/>
                    </a:lnR>
                    <a:lnT w="9525">
                      <a:solidFill>
                        <a:srgbClr val="974707"/>
                      </a:solidFill>
                      <a:prstDash val="solid"/>
                    </a:lnT>
                    <a:lnB w="9525">
                      <a:solidFill>
                        <a:srgbClr val="974707"/>
                      </a:solidFill>
                      <a:prstDash val="solid"/>
                    </a:lnB>
                    <a:solidFill>
                      <a:srgbClr val="DDD9C3"/>
                    </a:solidFill>
                  </a:tcPr>
                </a:tc>
                <a:tc>
                  <a:txBody>
                    <a:bodyPr/>
                    <a:lstStyle/>
                    <a:p>
                      <a:pPr marL="434340" indent="-342900">
                        <a:lnSpc>
                          <a:spcPct val="100000"/>
                        </a:lnSpc>
                        <a:spcBef>
                          <a:spcPts val="260"/>
                        </a:spcBef>
                        <a:buAutoNum type="arabicParenR" startAt="2"/>
                        <a:tabLst>
                          <a:tab pos="434340" algn="l"/>
                        </a:tabLst>
                      </a:pPr>
                      <a:r>
                        <a:rPr sz="1600" b="1" dirty="0">
                          <a:latin typeface="Calibri"/>
                          <a:cs typeface="Calibri"/>
                        </a:rPr>
                        <a:t>Network</a:t>
                      </a:r>
                      <a:r>
                        <a:rPr sz="1600" b="1" spc="-90" dirty="0">
                          <a:latin typeface="Calibri"/>
                          <a:cs typeface="Calibri"/>
                        </a:rPr>
                        <a:t> </a:t>
                      </a:r>
                      <a:r>
                        <a:rPr sz="1600" b="1" spc="-10" dirty="0">
                          <a:latin typeface="Calibri"/>
                          <a:cs typeface="Calibri"/>
                        </a:rPr>
                        <a:t>Worm:</a:t>
                      </a:r>
                      <a:endParaRPr sz="1600">
                        <a:latin typeface="Calibri"/>
                        <a:cs typeface="Calibri"/>
                      </a:endParaRPr>
                    </a:p>
                    <a:p>
                      <a:pPr marL="520700" lvl="1" indent="-165100">
                        <a:lnSpc>
                          <a:spcPct val="100000"/>
                        </a:lnSpc>
                        <a:buFont typeface="Arial MT"/>
                        <a:buChar char="•"/>
                        <a:tabLst>
                          <a:tab pos="520700" algn="l"/>
                        </a:tabLst>
                      </a:pPr>
                      <a:r>
                        <a:rPr sz="1600" dirty="0">
                          <a:latin typeface="Calibri"/>
                          <a:cs typeface="Calibri"/>
                        </a:rPr>
                        <a:t>No</a:t>
                      </a:r>
                      <a:r>
                        <a:rPr sz="1600" spc="-10" dirty="0">
                          <a:latin typeface="Calibri"/>
                          <a:cs typeface="Calibri"/>
                        </a:rPr>
                        <a:t> </a:t>
                      </a:r>
                      <a:r>
                        <a:rPr sz="1600" dirty="0">
                          <a:latin typeface="Calibri"/>
                          <a:cs typeface="Calibri"/>
                        </a:rPr>
                        <a:t>host</a:t>
                      </a:r>
                      <a:r>
                        <a:rPr sz="1600" spc="-10" dirty="0">
                          <a:latin typeface="Calibri"/>
                          <a:cs typeface="Calibri"/>
                        </a:rPr>
                        <a:t> (self-contained)</a:t>
                      </a:r>
                      <a:endParaRPr sz="1600">
                        <a:latin typeface="Calibri"/>
                        <a:cs typeface="Calibri"/>
                      </a:endParaRPr>
                    </a:p>
                    <a:p>
                      <a:pPr marL="520700" lvl="1" indent="-165100">
                        <a:lnSpc>
                          <a:spcPct val="100000"/>
                        </a:lnSpc>
                        <a:buFont typeface="Arial MT"/>
                        <a:buChar char="•"/>
                        <a:tabLst>
                          <a:tab pos="520700" algn="l"/>
                        </a:tabLst>
                      </a:pPr>
                      <a:r>
                        <a:rPr sz="1600" dirty="0">
                          <a:latin typeface="Calibri"/>
                          <a:cs typeface="Calibri"/>
                        </a:rPr>
                        <a:t>Copies</a:t>
                      </a:r>
                      <a:r>
                        <a:rPr sz="1600" spc="-35" dirty="0">
                          <a:latin typeface="Calibri"/>
                          <a:cs typeface="Calibri"/>
                        </a:rPr>
                        <a:t> </a:t>
                      </a:r>
                      <a:r>
                        <a:rPr sz="1600" spc="-10" dirty="0">
                          <a:latin typeface="Calibri"/>
                          <a:cs typeface="Calibri"/>
                        </a:rPr>
                        <a:t>itself</a:t>
                      </a:r>
                      <a:endParaRPr sz="1600">
                        <a:latin typeface="Calibri"/>
                        <a:cs typeface="Calibri"/>
                      </a:endParaRPr>
                    </a:p>
                    <a:p>
                      <a:pPr marL="520700" lvl="1" indent="-165100">
                        <a:lnSpc>
                          <a:spcPct val="100000"/>
                        </a:lnSpc>
                        <a:buFont typeface="Arial MT"/>
                        <a:buChar char="•"/>
                        <a:tabLst>
                          <a:tab pos="520700" algn="l"/>
                        </a:tabLst>
                      </a:pPr>
                      <a:r>
                        <a:rPr sz="1600" spc="-10" dirty="0">
                          <a:latin typeface="Calibri"/>
                          <a:cs typeface="Calibri"/>
                        </a:rPr>
                        <a:t>Executable</a:t>
                      </a:r>
                      <a:endParaRPr sz="1600">
                        <a:latin typeface="Calibri"/>
                        <a:cs typeface="Calibri"/>
                      </a:endParaRPr>
                    </a:p>
                  </a:txBody>
                  <a:tcPr marL="0" marR="0" marT="3302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99FFCC"/>
                    </a:solidFill>
                  </a:tcPr>
                </a:tc>
                <a:extLst>
                  <a:ext uri="{0D108BD9-81ED-4DB2-BD59-A6C34878D82A}">
                    <a16:rowId xmlns:a16="http://schemas.microsoft.com/office/drawing/2014/main" val="10004"/>
                  </a:ext>
                </a:extLst>
              </a:tr>
              <a:tr h="535940">
                <a:tc vMerge="1">
                  <a:txBody>
                    <a:bodyPr/>
                    <a:lstStyle/>
                    <a:p>
                      <a:endParaRPr/>
                    </a:p>
                  </a:txBody>
                  <a:tcPr marL="0" marR="0" marT="17145" marB="0">
                    <a:lnL w="9525">
                      <a:solidFill>
                        <a:srgbClr val="974707"/>
                      </a:solidFill>
                      <a:prstDash val="solid"/>
                    </a:lnL>
                    <a:lnR w="9525">
                      <a:solidFill>
                        <a:srgbClr val="974707"/>
                      </a:solidFill>
                      <a:prstDash val="solid"/>
                    </a:lnR>
                    <a:lnT w="9525">
                      <a:solidFill>
                        <a:srgbClr val="974707"/>
                      </a:solidFill>
                      <a:prstDash val="solid"/>
                    </a:lnT>
                    <a:lnB w="9525">
                      <a:solidFill>
                        <a:srgbClr val="974707"/>
                      </a:solidFill>
                      <a:prstDash val="solid"/>
                    </a:lnB>
                    <a:solidFill>
                      <a:srgbClr val="DDD9C3"/>
                    </a:solidFill>
                  </a:tcPr>
                </a:tc>
                <a:tc>
                  <a:txBody>
                    <a:bodyPr/>
                    <a:lstStyle/>
                    <a:p>
                      <a:pPr>
                        <a:lnSpc>
                          <a:spcPct val="100000"/>
                        </a:lnSpc>
                      </a:pPr>
                      <a:endParaRPr sz="1900">
                        <a:latin typeface="Times New Roman"/>
                        <a:cs typeface="Times New Roman"/>
                      </a:endParaRPr>
                    </a:p>
                  </a:txBody>
                  <a:tcPr marL="0" marR="0" marT="0" marB="0">
                    <a:lnL w="9525">
                      <a:solidFill>
                        <a:srgbClr val="974707"/>
                      </a:solidFill>
                      <a:prstDash val="solid"/>
                    </a:lnL>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5"/>
                  </a:ext>
                </a:extLst>
              </a:tr>
              <a:tr h="1292225">
                <a:tc vMerge="1">
                  <a:txBody>
                    <a:bodyPr/>
                    <a:lstStyle/>
                    <a:p>
                      <a:endParaRPr/>
                    </a:p>
                  </a:txBody>
                  <a:tcPr marL="0" marR="0" marT="17145" marB="0">
                    <a:lnL w="9525">
                      <a:solidFill>
                        <a:srgbClr val="974707"/>
                      </a:solidFill>
                      <a:prstDash val="solid"/>
                    </a:lnL>
                    <a:lnR w="9525">
                      <a:solidFill>
                        <a:srgbClr val="974707"/>
                      </a:solidFill>
                      <a:prstDash val="solid"/>
                    </a:lnR>
                    <a:lnT w="9525">
                      <a:solidFill>
                        <a:srgbClr val="974707"/>
                      </a:solidFill>
                      <a:prstDash val="solid"/>
                    </a:lnT>
                    <a:lnB w="9525">
                      <a:solidFill>
                        <a:srgbClr val="974707"/>
                      </a:solidFill>
                      <a:prstDash val="solid"/>
                    </a:lnB>
                    <a:solidFill>
                      <a:srgbClr val="DDD9C3"/>
                    </a:solidFill>
                  </a:tcPr>
                </a:tc>
                <a:tc>
                  <a:txBody>
                    <a:bodyPr/>
                    <a:lstStyle/>
                    <a:p>
                      <a:pPr marL="434340" indent="-342900">
                        <a:lnSpc>
                          <a:spcPct val="100000"/>
                        </a:lnSpc>
                        <a:spcBef>
                          <a:spcPts val="265"/>
                        </a:spcBef>
                        <a:buAutoNum type="arabicParenR" startAt="3"/>
                        <a:tabLst>
                          <a:tab pos="434340" algn="l"/>
                        </a:tabLst>
                      </a:pPr>
                      <a:r>
                        <a:rPr sz="1600" b="1" spc="-20" dirty="0">
                          <a:latin typeface="Calibri"/>
                          <a:cs typeface="Calibri"/>
                        </a:rPr>
                        <a:t>Trojan</a:t>
                      </a:r>
                      <a:r>
                        <a:rPr sz="1600" b="1" spc="-25" dirty="0">
                          <a:latin typeface="Calibri"/>
                          <a:cs typeface="Calibri"/>
                        </a:rPr>
                        <a:t> </a:t>
                      </a:r>
                      <a:r>
                        <a:rPr sz="1600" b="1" spc="-10" dirty="0">
                          <a:latin typeface="Calibri"/>
                          <a:cs typeface="Calibri"/>
                        </a:rPr>
                        <a:t>Horse:</a:t>
                      </a:r>
                      <a:endParaRPr sz="1600">
                        <a:latin typeface="Calibri"/>
                        <a:cs typeface="Calibri"/>
                      </a:endParaRPr>
                    </a:p>
                    <a:p>
                      <a:pPr marL="520700" lvl="1" indent="-165100">
                        <a:lnSpc>
                          <a:spcPct val="100000"/>
                        </a:lnSpc>
                        <a:buFont typeface="Arial MT"/>
                        <a:buChar char="•"/>
                        <a:tabLst>
                          <a:tab pos="520700" algn="l"/>
                        </a:tabLst>
                      </a:pPr>
                      <a:r>
                        <a:rPr sz="1600" dirty="0">
                          <a:latin typeface="Calibri"/>
                          <a:cs typeface="Calibri"/>
                        </a:rPr>
                        <a:t>No</a:t>
                      </a:r>
                      <a:r>
                        <a:rPr sz="1600" spc="-10" dirty="0">
                          <a:latin typeface="Calibri"/>
                          <a:cs typeface="Calibri"/>
                        </a:rPr>
                        <a:t> </a:t>
                      </a:r>
                      <a:r>
                        <a:rPr sz="1600" dirty="0">
                          <a:latin typeface="Calibri"/>
                          <a:cs typeface="Calibri"/>
                        </a:rPr>
                        <a:t>host</a:t>
                      </a:r>
                      <a:r>
                        <a:rPr sz="1600" spc="-10" dirty="0">
                          <a:latin typeface="Calibri"/>
                          <a:cs typeface="Calibri"/>
                        </a:rPr>
                        <a:t> (self-contained)</a:t>
                      </a:r>
                      <a:endParaRPr sz="1600">
                        <a:latin typeface="Calibri"/>
                        <a:cs typeface="Calibri"/>
                      </a:endParaRPr>
                    </a:p>
                    <a:p>
                      <a:pPr marL="520700" lvl="1" indent="-165100">
                        <a:lnSpc>
                          <a:spcPct val="100000"/>
                        </a:lnSpc>
                        <a:buFont typeface="Arial MT"/>
                        <a:buChar char="•"/>
                        <a:tabLst>
                          <a:tab pos="520700" algn="l"/>
                        </a:tabLst>
                      </a:pPr>
                      <a:r>
                        <a:rPr sz="1600" dirty="0">
                          <a:latin typeface="Calibri"/>
                          <a:cs typeface="Calibri"/>
                        </a:rPr>
                        <a:t>Does</a:t>
                      </a:r>
                      <a:r>
                        <a:rPr sz="1600" spc="-35" dirty="0">
                          <a:latin typeface="Calibri"/>
                          <a:cs typeface="Calibri"/>
                        </a:rPr>
                        <a:t> </a:t>
                      </a:r>
                      <a:r>
                        <a:rPr sz="1600" dirty="0">
                          <a:latin typeface="Calibri"/>
                          <a:cs typeface="Calibri"/>
                        </a:rPr>
                        <a:t>not</a:t>
                      </a:r>
                      <a:r>
                        <a:rPr sz="1600" spc="-35" dirty="0">
                          <a:latin typeface="Calibri"/>
                          <a:cs typeface="Calibri"/>
                        </a:rPr>
                        <a:t> </a:t>
                      </a:r>
                      <a:r>
                        <a:rPr sz="1600" dirty="0">
                          <a:latin typeface="Calibri"/>
                          <a:cs typeface="Calibri"/>
                        </a:rPr>
                        <a:t>copy</a:t>
                      </a:r>
                      <a:r>
                        <a:rPr sz="1600" spc="-40" dirty="0">
                          <a:latin typeface="Calibri"/>
                          <a:cs typeface="Calibri"/>
                        </a:rPr>
                        <a:t> </a:t>
                      </a:r>
                      <a:r>
                        <a:rPr sz="1600" spc="-10" dirty="0">
                          <a:latin typeface="Calibri"/>
                          <a:cs typeface="Calibri"/>
                        </a:rPr>
                        <a:t>itself</a:t>
                      </a:r>
                      <a:endParaRPr sz="1600">
                        <a:latin typeface="Calibri"/>
                        <a:cs typeface="Calibri"/>
                      </a:endParaRPr>
                    </a:p>
                    <a:p>
                      <a:pPr marL="520700" lvl="1" indent="-165100">
                        <a:lnSpc>
                          <a:spcPct val="100000"/>
                        </a:lnSpc>
                        <a:buFont typeface="Arial MT"/>
                        <a:buChar char="•"/>
                        <a:tabLst>
                          <a:tab pos="520700" algn="l"/>
                        </a:tabLst>
                      </a:pPr>
                      <a:r>
                        <a:rPr sz="1600" dirty="0">
                          <a:latin typeface="Calibri"/>
                          <a:cs typeface="Calibri"/>
                        </a:rPr>
                        <a:t>Imposter</a:t>
                      </a:r>
                      <a:r>
                        <a:rPr sz="1600" spc="-85" dirty="0">
                          <a:latin typeface="Calibri"/>
                          <a:cs typeface="Calibri"/>
                        </a:rPr>
                        <a:t> </a:t>
                      </a:r>
                      <a:r>
                        <a:rPr sz="1600" spc="-10" dirty="0">
                          <a:latin typeface="Calibri"/>
                          <a:cs typeface="Calibri"/>
                        </a:rPr>
                        <a:t>Program</a:t>
                      </a:r>
                      <a:endParaRPr sz="1600">
                        <a:latin typeface="Calibri"/>
                        <a:cs typeface="Calibri"/>
                      </a:endParaRPr>
                    </a:p>
                  </a:txBody>
                  <a:tcPr marL="0" marR="0" marT="3365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8EB4E2"/>
                    </a:solidFill>
                  </a:tcPr>
                </a:tc>
                <a:extLst>
                  <a:ext uri="{0D108BD9-81ED-4DB2-BD59-A6C34878D82A}">
                    <a16:rowId xmlns:a16="http://schemas.microsoft.com/office/drawing/2014/main" val="10006"/>
                  </a:ext>
                </a:extLst>
              </a:tr>
              <a:tr h="75565">
                <a:tc vMerge="1">
                  <a:txBody>
                    <a:bodyPr/>
                    <a:lstStyle/>
                    <a:p>
                      <a:endParaRPr/>
                    </a:p>
                  </a:txBody>
                  <a:tcPr marL="0" marR="0" marT="17145" marB="0">
                    <a:lnL w="9525">
                      <a:solidFill>
                        <a:srgbClr val="974707"/>
                      </a:solidFill>
                      <a:prstDash val="solid"/>
                    </a:lnL>
                    <a:lnR w="9525">
                      <a:solidFill>
                        <a:srgbClr val="974707"/>
                      </a:solidFill>
                      <a:prstDash val="solid"/>
                    </a:lnR>
                    <a:lnT w="9525">
                      <a:solidFill>
                        <a:srgbClr val="974707"/>
                      </a:solidFill>
                      <a:prstDash val="solid"/>
                    </a:lnT>
                    <a:lnB w="9525">
                      <a:solidFill>
                        <a:srgbClr val="974707"/>
                      </a:solidFill>
                      <a:prstDash val="solid"/>
                    </a:lnB>
                    <a:solidFill>
                      <a:srgbClr val="DDD9C3"/>
                    </a:solidFill>
                  </a:tcPr>
                </a:tc>
                <a:tc>
                  <a:txBody>
                    <a:bodyPr/>
                    <a:lstStyle/>
                    <a:p>
                      <a:pPr>
                        <a:lnSpc>
                          <a:spcPct val="100000"/>
                        </a:lnSpc>
                      </a:pPr>
                      <a:endParaRPr sz="300">
                        <a:latin typeface="Times New Roman"/>
                        <a:cs typeface="Times New Roman"/>
                      </a:endParaRPr>
                    </a:p>
                  </a:txBody>
                  <a:tcPr marL="0" marR="0" marT="0" marB="0">
                    <a:lnL w="9525">
                      <a:solidFill>
                        <a:srgbClr val="974707"/>
                      </a:solidFill>
                      <a:prstDash val="solid"/>
                    </a:lnL>
                    <a:lnT w="9525">
                      <a:solidFill>
                        <a:srgbClr val="000000"/>
                      </a:solidFill>
                      <a:prstDash val="solid"/>
                    </a:lnT>
                  </a:tcPr>
                </a:tc>
                <a:extLst>
                  <a:ext uri="{0D108BD9-81ED-4DB2-BD59-A6C34878D82A}">
                    <a16:rowId xmlns:a16="http://schemas.microsoft.com/office/drawing/2014/main" val="10007"/>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152398"/>
            <a:ext cx="9144000" cy="6705600"/>
            <a:chOff x="0" y="152398"/>
            <a:chExt cx="9144000" cy="6705600"/>
          </a:xfrm>
        </p:grpSpPr>
        <p:pic>
          <p:nvPicPr>
            <p:cNvPr id="3" name="object 3"/>
            <p:cNvPicPr/>
            <p:nvPr/>
          </p:nvPicPr>
          <p:blipFill>
            <a:blip r:embed="rId2" cstate="print"/>
            <a:stretch>
              <a:fillRect/>
            </a:stretch>
          </p:blipFill>
          <p:spPr>
            <a:xfrm>
              <a:off x="0" y="228598"/>
              <a:ext cx="9144000" cy="6553200"/>
            </a:xfrm>
            <a:prstGeom prst="rect">
              <a:avLst/>
            </a:prstGeom>
          </p:spPr>
        </p:pic>
        <p:sp>
          <p:nvSpPr>
            <p:cNvPr id="4" name="object 4"/>
            <p:cNvSpPr/>
            <p:nvPr/>
          </p:nvSpPr>
          <p:spPr>
            <a:xfrm>
              <a:off x="0" y="190498"/>
              <a:ext cx="9144000" cy="6629400"/>
            </a:xfrm>
            <a:custGeom>
              <a:avLst/>
              <a:gdLst/>
              <a:ahLst/>
              <a:cxnLst/>
              <a:rect l="l" t="t" r="r" b="b"/>
              <a:pathLst>
                <a:path w="9144000" h="6629400">
                  <a:moveTo>
                    <a:pt x="0" y="6629400"/>
                  </a:moveTo>
                  <a:lnTo>
                    <a:pt x="9144000" y="6629400"/>
                  </a:lnTo>
                </a:path>
                <a:path w="9144000" h="6629400">
                  <a:moveTo>
                    <a:pt x="9144000" y="0"/>
                  </a:moveTo>
                  <a:lnTo>
                    <a:pt x="0" y="0"/>
                  </a:lnTo>
                </a:path>
              </a:pathLst>
            </a:custGeom>
            <a:ln w="76200">
              <a:solidFill>
                <a:srgbClr val="C00000"/>
              </a:solidFill>
            </a:ln>
          </p:spPr>
          <p:txBody>
            <a:bodyPr wrap="square" lIns="0" tIns="0" rIns="0" bIns="0" rtlCol="0"/>
            <a:lstStyle/>
            <a:p>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152400"/>
            <a:ext cx="9144000" cy="4114800"/>
          </a:xfrm>
          <a:prstGeom prst="rect">
            <a:avLst/>
          </a:prstGeom>
        </p:spPr>
      </p:pic>
      <p:sp>
        <p:nvSpPr>
          <p:cNvPr id="3" name="object 3"/>
          <p:cNvSpPr txBox="1"/>
          <p:nvPr/>
        </p:nvSpPr>
        <p:spPr>
          <a:xfrm>
            <a:off x="228600" y="4114800"/>
            <a:ext cx="4495800" cy="2590800"/>
          </a:xfrm>
          <a:prstGeom prst="rect">
            <a:avLst/>
          </a:prstGeom>
          <a:ln w="9525">
            <a:solidFill>
              <a:srgbClr val="0000FF"/>
            </a:solidFill>
          </a:ln>
        </p:spPr>
        <p:txBody>
          <a:bodyPr vert="horz" wrap="square" lIns="0" tIns="27940" rIns="0" bIns="0" rtlCol="0">
            <a:spAutoFit/>
          </a:bodyPr>
          <a:lstStyle/>
          <a:p>
            <a:pPr marL="252729" marR="245745" indent="635" algn="ctr">
              <a:lnSpc>
                <a:spcPct val="100000"/>
              </a:lnSpc>
              <a:spcBef>
                <a:spcPts val="220"/>
              </a:spcBef>
            </a:pPr>
            <a:r>
              <a:rPr sz="2200" dirty="0">
                <a:solidFill>
                  <a:srgbClr val="001F5F"/>
                </a:solidFill>
                <a:latin typeface="Calibri"/>
                <a:cs typeface="Calibri"/>
              </a:rPr>
              <a:t>Spyware</a:t>
            </a:r>
            <a:r>
              <a:rPr sz="2200" spc="-70" dirty="0">
                <a:solidFill>
                  <a:srgbClr val="001F5F"/>
                </a:solidFill>
                <a:latin typeface="Calibri"/>
                <a:cs typeface="Calibri"/>
              </a:rPr>
              <a:t> </a:t>
            </a:r>
            <a:r>
              <a:rPr sz="2200" dirty="0">
                <a:solidFill>
                  <a:srgbClr val="001F5F"/>
                </a:solidFill>
                <a:latin typeface="Calibri"/>
                <a:cs typeface="Calibri"/>
              </a:rPr>
              <a:t>is</a:t>
            </a:r>
            <a:r>
              <a:rPr sz="2200" spc="-70" dirty="0">
                <a:solidFill>
                  <a:srgbClr val="001F5F"/>
                </a:solidFill>
                <a:latin typeface="Calibri"/>
                <a:cs typeface="Calibri"/>
              </a:rPr>
              <a:t> </a:t>
            </a:r>
            <a:r>
              <a:rPr sz="2200" dirty="0">
                <a:solidFill>
                  <a:srgbClr val="001F5F"/>
                </a:solidFill>
                <a:latin typeface="Calibri"/>
                <a:cs typeface="Calibri"/>
              </a:rPr>
              <a:t>software</a:t>
            </a:r>
            <a:r>
              <a:rPr sz="2200" spc="-70" dirty="0">
                <a:solidFill>
                  <a:srgbClr val="001F5F"/>
                </a:solidFill>
                <a:latin typeface="Calibri"/>
                <a:cs typeface="Calibri"/>
              </a:rPr>
              <a:t> </a:t>
            </a:r>
            <a:r>
              <a:rPr sz="2200" dirty="0">
                <a:solidFill>
                  <a:srgbClr val="001F5F"/>
                </a:solidFill>
                <a:latin typeface="Calibri"/>
                <a:cs typeface="Calibri"/>
              </a:rPr>
              <a:t>with</a:t>
            </a:r>
            <a:r>
              <a:rPr sz="2200" spc="-75" dirty="0">
                <a:solidFill>
                  <a:srgbClr val="001F5F"/>
                </a:solidFill>
                <a:latin typeface="Calibri"/>
                <a:cs typeface="Calibri"/>
              </a:rPr>
              <a:t> </a:t>
            </a:r>
            <a:r>
              <a:rPr sz="2200" spc="-10" dirty="0">
                <a:solidFill>
                  <a:srgbClr val="001F5F"/>
                </a:solidFill>
                <a:latin typeface="Calibri"/>
                <a:cs typeface="Calibri"/>
              </a:rPr>
              <a:t>malicious </a:t>
            </a:r>
            <a:r>
              <a:rPr sz="2200" dirty="0">
                <a:solidFill>
                  <a:srgbClr val="001F5F"/>
                </a:solidFill>
                <a:latin typeface="Calibri"/>
                <a:cs typeface="Calibri"/>
              </a:rPr>
              <a:t>behavior</a:t>
            </a:r>
            <a:r>
              <a:rPr sz="2200" spc="-45" dirty="0">
                <a:solidFill>
                  <a:srgbClr val="001F5F"/>
                </a:solidFill>
                <a:latin typeface="Calibri"/>
                <a:cs typeface="Calibri"/>
              </a:rPr>
              <a:t> </a:t>
            </a:r>
            <a:r>
              <a:rPr sz="2200" dirty="0">
                <a:solidFill>
                  <a:srgbClr val="001F5F"/>
                </a:solidFill>
                <a:latin typeface="Calibri"/>
                <a:cs typeface="Calibri"/>
              </a:rPr>
              <a:t>that</a:t>
            </a:r>
            <a:r>
              <a:rPr sz="2200" spc="-55" dirty="0">
                <a:solidFill>
                  <a:srgbClr val="001F5F"/>
                </a:solidFill>
                <a:latin typeface="Calibri"/>
                <a:cs typeface="Calibri"/>
              </a:rPr>
              <a:t> </a:t>
            </a:r>
            <a:r>
              <a:rPr sz="2200" dirty="0">
                <a:solidFill>
                  <a:srgbClr val="001F5F"/>
                </a:solidFill>
                <a:latin typeface="Calibri"/>
                <a:cs typeface="Calibri"/>
              </a:rPr>
              <a:t>aims</a:t>
            </a:r>
            <a:r>
              <a:rPr sz="2200" spc="-35" dirty="0">
                <a:solidFill>
                  <a:srgbClr val="001F5F"/>
                </a:solidFill>
                <a:latin typeface="Calibri"/>
                <a:cs typeface="Calibri"/>
              </a:rPr>
              <a:t> </a:t>
            </a:r>
            <a:r>
              <a:rPr sz="2200" dirty="0">
                <a:solidFill>
                  <a:srgbClr val="001F5F"/>
                </a:solidFill>
                <a:latin typeface="Calibri"/>
                <a:cs typeface="Calibri"/>
              </a:rPr>
              <a:t>to</a:t>
            </a:r>
            <a:r>
              <a:rPr sz="2200" spc="-30" dirty="0">
                <a:solidFill>
                  <a:srgbClr val="001F5F"/>
                </a:solidFill>
                <a:latin typeface="Calibri"/>
                <a:cs typeface="Calibri"/>
              </a:rPr>
              <a:t> </a:t>
            </a:r>
            <a:r>
              <a:rPr sz="2200" spc="-10" dirty="0">
                <a:solidFill>
                  <a:srgbClr val="001F5F"/>
                </a:solidFill>
                <a:latin typeface="Calibri"/>
                <a:cs typeface="Calibri"/>
              </a:rPr>
              <a:t>gather information</a:t>
            </a:r>
            <a:r>
              <a:rPr sz="2200" spc="-35" dirty="0">
                <a:solidFill>
                  <a:srgbClr val="001F5F"/>
                </a:solidFill>
                <a:latin typeface="Calibri"/>
                <a:cs typeface="Calibri"/>
              </a:rPr>
              <a:t> </a:t>
            </a:r>
            <a:r>
              <a:rPr sz="2200" dirty="0">
                <a:solidFill>
                  <a:srgbClr val="001F5F"/>
                </a:solidFill>
                <a:latin typeface="Calibri"/>
                <a:cs typeface="Calibri"/>
              </a:rPr>
              <a:t>about</a:t>
            </a:r>
            <a:r>
              <a:rPr sz="2200" spc="-40" dirty="0">
                <a:solidFill>
                  <a:srgbClr val="001F5F"/>
                </a:solidFill>
                <a:latin typeface="Calibri"/>
                <a:cs typeface="Calibri"/>
              </a:rPr>
              <a:t> </a:t>
            </a:r>
            <a:r>
              <a:rPr sz="2200" dirty="0">
                <a:solidFill>
                  <a:srgbClr val="001F5F"/>
                </a:solidFill>
                <a:latin typeface="Calibri"/>
                <a:cs typeface="Calibri"/>
              </a:rPr>
              <a:t>a</a:t>
            </a:r>
            <a:r>
              <a:rPr sz="2200" spc="-10" dirty="0">
                <a:solidFill>
                  <a:srgbClr val="001F5F"/>
                </a:solidFill>
                <a:latin typeface="Calibri"/>
                <a:cs typeface="Calibri"/>
              </a:rPr>
              <a:t> </a:t>
            </a:r>
            <a:r>
              <a:rPr sz="2200" dirty="0">
                <a:solidFill>
                  <a:srgbClr val="001F5F"/>
                </a:solidFill>
                <a:latin typeface="Calibri"/>
                <a:cs typeface="Calibri"/>
              </a:rPr>
              <a:t>person</a:t>
            </a:r>
            <a:r>
              <a:rPr sz="2200" spc="-35" dirty="0">
                <a:solidFill>
                  <a:srgbClr val="001F5F"/>
                </a:solidFill>
                <a:latin typeface="Calibri"/>
                <a:cs typeface="Calibri"/>
              </a:rPr>
              <a:t> </a:t>
            </a:r>
            <a:r>
              <a:rPr sz="2200" spc="-25" dirty="0">
                <a:solidFill>
                  <a:srgbClr val="001F5F"/>
                </a:solidFill>
                <a:latin typeface="Calibri"/>
                <a:cs typeface="Calibri"/>
              </a:rPr>
              <a:t>or </a:t>
            </a:r>
            <a:r>
              <a:rPr sz="2200" spc="-10" dirty="0">
                <a:solidFill>
                  <a:srgbClr val="001F5F"/>
                </a:solidFill>
                <a:latin typeface="Calibri"/>
                <a:cs typeface="Calibri"/>
              </a:rPr>
              <a:t>organization</a:t>
            </a:r>
            <a:r>
              <a:rPr sz="2200" spc="-55" dirty="0">
                <a:solidFill>
                  <a:srgbClr val="001F5F"/>
                </a:solidFill>
                <a:latin typeface="Calibri"/>
                <a:cs typeface="Calibri"/>
              </a:rPr>
              <a:t> </a:t>
            </a:r>
            <a:r>
              <a:rPr sz="2200" dirty="0">
                <a:solidFill>
                  <a:srgbClr val="001F5F"/>
                </a:solidFill>
                <a:latin typeface="Calibri"/>
                <a:cs typeface="Calibri"/>
              </a:rPr>
              <a:t>and</a:t>
            </a:r>
            <a:r>
              <a:rPr sz="2200" spc="-35" dirty="0">
                <a:solidFill>
                  <a:srgbClr val="001F5F"/>
                </a:solidFill>
                <a:latin typeface="Calibri"/>
                <a:cs typeface="Calibri"/>
              </a:rPr>
              <a:t> </a:t>
            </a:r>
            <a:r>
              <a:rPr sz="2200" dirty="0">
                <a:solidFill>
                  <a:srgbClr val="001F5F"/>
                </a:solidFill>
                <a:latin typeface="Calibri"/>
                <a:cs typeface="Calibri"/>
              </a:rPr>
              <a:t>send</a:t>
            </a:r>
            <a:r>
              <a:rPr sz="2200" spc="-30" dirty="0">
                <a:solidFill>
                  <a:srgbClr val="001F5F"/>
                </a:solidFill>
                <a:latin typeface="Calibri"/>
                <a:cs typeface="Calibri"/>
              </a:rPr>
              <a:t> </a:t>
            </a:r>
            <a:r>
              <a:rPr sz="2200" dirty="0">
                <a:solidFill>
                  <a:srgbClr val="001F5F"/>
                </a:solidFill>
                <a:latin typeface="Calibri"/>
                <a:cs typeface="Calibri"/>
              </a:rPr>
              <a:t>it</a:t>
            </a:r>
            <a:r>
              <a:rPr sz="2200" spc="-30" dirty="0">
                <a:solidFill>
                  <a:srgbClr val="001F5F"/>
                </a:solidFill>
                <a:latin typeface="Calibri"/>
                <a:cs typeface="Calibri"/>
              </a:rPr>
              <a:t> </a:t>
            </a:r>
            <a:r>
              <a:rPr sz="2200" dirty="0">
                <a:solidFill>
                  <a:srgbClr val="001F5F"/>
                </a:solidFill>
                <a:latin typeface="Calibri"/>
                <a:cs typeface="Calibri"/>
              </a:rPr>
              <a:t>to</a:t>
            </a:r>
            <a:r>
              <a:rPr sz="2200" spc="-20" dirty="0">
                <a:solidFill>
                  <a:srgbClr val="001F5F"/>
                </a:solidFill>
                <a:latin typeface="Calibri"/>
                <a:cs typeface="Calibri"/>
              </a:rPr>
              <a:t> </a:t>
            </a:r>
            <a:r>
              <a:rPr sz="2200" spc="-10" dirty="0">
                <a:solidFill>
                  <a:srgbClr val="001F5F"/>
                </a:solidFill>
                <a:latin typeface="Calibri"/>
                <a:cs typeface="Calibri"/>
              </a:rPr>
              <a:t>another </a:t>
            </a:r>
            <a:r>
              <a:rPr sz="2200" dirty="0">
                <a:solidFill>
                  <a:srgbClr val="001F5F"/>
                </a:solidFill>
                <a:latin typeface="Calibri"/>
                <a:cs typeface="Calibri"/>
              </a:rPr>
              <a:t>entity</a:t>
            </a:r>
            <a:r>
              <a:rPr sz="2200" spc="-40" dirty="0">
                <a:solidFill>
                  <a:srgbClr val="001F5F"/>
                </a:solidFill>
                <a:latin typeface="Calibri"/>
                <a:cs typeface="Calibri"/>
              </a:rPr>
              <a:t> </a:t>
            </a:r>
            <a:r>
              <a:rPr sz="2200" dirty="0">
                <a:solidFill>
                  <a:srgbClr val="001F5F"/>
                </a:solidFill>
                <a:latin typeface="Calibri"/>
                <a:cs typeface="Calibri"/>
              </a:rPr>
              <a:t>in</a:t>
            </a:r>
            <a:r>
              <a:rPr sz="2200" spc="-40" dirty="0">
                <a:solidFill>
                  <a:srgbClr val="001F5F"/>
                </a:solidFill>
                <a:latin typeface="Calibri"/>
                <a:cs typeface="Calibri"/>
              </a:rPr>
              <a:t> </a:t>
            </a:r>
            <a:r>
              <a:rPr sz="2200" dirty="0">
                <a:solidFill>
                  <a:srgbClr val="001F5F"/>
                </a:solidFill>
                <a:latin typeface="Calibri"/>
                <a:cs typeface="Calibri"/>
              </a:rPr>
              <a:t>a</a:t>
            </a:r>
            <a:r>
              <a:rPr sz="2200" spc="-25" dirty="0">
                <a:solidFill>
                  <a:srgbClr val="001F5F"/>
                </a:solidFill>
                <a:latin typeface="Calibri"/>
                <a:cs typeface="Calibri"/>
              </a:rPr>
              <a:t> </a:t>
            </a:r>
            <a:r>
              <a:rPr sz="2200" dirty="0">
                <a:solidFill>
                  <a:srgbClr val="001F5F"/>
                </a:solidFill>
                <a:latin typeface="Calibri"/>
                <a:cs typeface="Calibri"/>
              </a:rPr>
              <a:t>way</a:t>
            </a:r>
            <a:r>
              <a:rPr sz="2200" spc="-25" dirty="0">
                <a:solidFill>
                  <a:srgbClr val="001F5F"/>
                </a:solidFill>
                <a:latin typeface="Calibri"/>
                <a:cs typeface="Calibri"/>
              </a:rPr>
              <a:t> </a:t>
            </a:r>
            <a:r>
              <a:rPr sz="2200" dirty="0">
                <a:solidFill>
                  <a:srgbClr val="001F5F"/>
                </a:solidFill>
                <a:latin typeface="Calibri"/>
                <a:cs typeface="Calibri"/>
              </a:rPr>
              <a:t>that</a:t>
            </a:r>
            <a:r>
              <a:rPr sz="2200" spc="-45" dirty="0">
                <a:solidFill>
                  <a:srgbClr val="001F5F"/>
                </a:solidFill>
                <a:latin typeface="Calibri"/>
                <a:cs typeface="Calibri"/>
              </a:rPr>
              <a:t> </a:t>
            </a:r>
            <a:r>
              <a:rPr sz="2200" dirty="0">
                <a:solidFill>
                  <a:srgbClr val="001F5F"/>
                </a:solidFill>
                <a:latin typeface="Calibri"/>
                <a:cs typeface="Calibri"/>
              </a:rPr>
              <a:t>harms</a:t>
            </a:r>
            <a:r>
              <a:rPr sz="2200" spc="-35" dirty="0">
                <a:solidFill>
                  <a:srgbClr val="001F5F"/>
                </a:solidFill>
                <a:latin typeface="Calibri"/>
                <a:cs typeface="Calibri"/>
              </a:rPr>
              <a:t> </a:t>
            </a:r>
            <a:r>
              <a:rPr sz="2200" dirty="0">
                <a:solidFill>
                  <a:srgbClr val="001F5F"/>
                </a:solidFill>
                <a:latin typeface="Calibri"/>
                <a:cs typeface="Calibri"/>
              </a:rPr>
              <a:t>the</a:t>
            </a:r>
            <a:r>
              <a:rPr sz="2200" spc="-30" dirty="0">
                <a:solidFill>
                  <a:srgbClr val="001F5F"/>
                </a:solidFill>
                <a:latin typeface="Calibri"/>
                <a:cs typeface="Calibri"/>
              </a:rPr>
              <a:t> user.</a:t>
            </a:r>
            <a:endParaRPr sz="2200">
              <a:latin typeface="Calibri"/>
              <a:cs typeface="Calibri"/>
            </a:endParaRPr>
          </a:p>
          <a:p>
            <a:pPr marL="93980" marR="85090" indent="-1270" algn="ctr">
              <a:lnSpc>
                <a:spcPct val="100000"/>
              </a:lnSpc>
            </a:pPr>
            <a:r>
              <a:rPr sz="2200" dirty="0">
                <a:solidFill>
                  <a:srgbClr val="001F5F"/>
                </a:solidFill>
                <a:latin typeface="Calibri"/>
                <a:cs typeface="Calibri"/>
              </a:rPr>
              <a:t>For</a:t>
            </a:r>
            <a:r>
              <a:rPr sz="2200" spc="-40" dirty="0">
                <a:solidFill>
                  <a:srgbClr val="001F5F"/>
                </a:solidFill>
                <a:latin typeface="Calibri"/>
                <a:cs typeface="Calibri"/>
              </a:rPr>
              <a:t> </a:t>
            </a:r>
            <a:r>
              <a:rPr sz="2200" dirty="0">
                <a:solidFill>
                  <a:srgbClr val="001F5F"/>
                </a:solidFill>
                <a:latin typeface="Calibri"/>
                <a:cs typeface="Calibri"/>
              </a:rPr>
              <a:t>example,</a:t>
            </a:r>
            <a:r>
              <a:rPr sz="2200" spc="-40" dirty="0">
                <a:solidFill>
                  <a:srgbClr val="001F5F"/>
                </a:solidFill>
                <a:latin typeface="Calibri"/>
                <a:cs typeface="Calibri"/>
              </a:rPr>
              <a:t> </a:t>
            </a:r>
            <a:r>
              <a:rPr sz="2200" dirty="0">
                <a:solidFill>
                  <a:srgbClr val="001F5F"/>
                </a:solidFill>
                <a:latin typeface="Calibri"/>
                <a:cs typeface="Calibri"/>
              </a:rPr>
              <a:t>by</a:t>
            </a:r>
            <a:r>
              <a:rPr sz="2200" spc="-50" dirty="0">
                <a:solidFill>
                  <a:srgbClr val="001F5F"/>
                </a:solidFill>
                <a:latin typeface="Calibri"/>
                <a:cs typeface="Calibri"/>
              </a:rPr>
              <a:t> </a:t>
            </a:r>
            <a:r>
              <a:rPr sz="2200" dirty="0">
                <a:solidFill>
                  <a:srgbClr val="001F5F"/>
                </a:solidFill>
                <a:latin typeface="Calibri"/>
                <a:cs typeface="Calibri"/>
              </a:rPr>
              <a:t>violating</a:t>
            </a:r>
            <a:r>
              <a:rPr sz="2200" spc="-60" dirty="0">
                <a:solidFill>
                  <a:srgbClr val="001F5F"/>
                </a:solidFill>
                <a:latin typeface="Calibri"/>
                <a:cs typeface="Calibri"/>
              </a:rPr>
              <a:t> </a:t>
            </a:r>
            <a:r>
              <a:rPr sz="2200" dirty="0">
                <a:solidFill>
                  <a:srgbClr val="001F5F"/>
                </a:solidFill>
                <a:latin typeface="Calibri"/>
                <a:cs typeface="Calibri"/>
              </a:rPr>
              <a:t>their</a:t>
            </a:r>
            <a:r>
              <a:rPr sz="2200" spc="-50" dirty="0">
                <a:solidFill>
                  <a:srgbClr val="001F5F"/>
                </a:solidFill>
                <a:latin typeface="Calibri"/>
                <a:cs typeface="Calibri"/>
              </a:rPr>
              <a:t> </a:t>
            </a:r>
            <a:r>
              <a:rPr sz="2200" spc="-10" dirty="0">
                <a:solidFill>
                  <a:srgbClr val="001F5F"/>
                </a:solidFill>
                <a:latin typeface="Calibri"/>
                <a:cs typeface="Calibri"/>
              </a:rPr>
              <a:t>privacy </a:t>
            </a:r>
            <a:r>
              <a:rPr sz="2200" dirty="0">
                <a:solidFill>
                  <a:srgbClr val="001F5F"/>
                </a:solidFill>
                <a:latin typeface="Calibri"/>
                <a:cs typeface="Calibri"/>
              </a:rPr>
              <a:t>or</a:t>
            </a:r>
            <a:r>
              <a:rPr sz="2200" spc="-25" dirty="0">
                <a:solidFill>
                  <a:srgbClr val="001F5F"/>
                </a:solidFill>
                <a:latin typeface="Calibri"/>
                <a:cs typeface="Calibri"/>
              </a:rPr>
              <a:t> </a:t>
            </a:r>
            <a:r>
              <a:rPr sz="2200" dirty="0">
                <a:solidFill>
                  <a:srgbClr val="001F5F"/>
                </a:solidFill>
                <a:latin typeface="Calibri"/>
                <a:cs typeface="Calibri"/>
              </a:rPr>
              <a:t>endangering</a:t>
            </a:r>
            <a:r>
              <a:rPr sz="2200" spc="-40" dirty="0">
                <a:solidFill>
                  <a:srgbClr val="001F5F"/>
                </a:solidFill>
                <a:latin typeface="Calibri"/>
                <a:cs typeface="Calibri"/>
              </a:rPr>
              <a:t> </a:t>
            </a:r>
            <a:r>
              <a:rPr sz="2200" dirty="0">
                <a:solidFill>
                  <a:srgbClr val="001F5F"/>
                </a:solidFill>
                <a:latin typeface="Calibri"/>
                <a:cs typeface="Calibri"/>
              </a:rPr>
              <a:t>their</a:t>
            </a:r>
            <a:r>
              <a:rPr sz="2200" spc="-35" dirty="0">
                <a:solidFill>
                  <a:srgbClr val="001F5F"/>
                </a:solidFill>
                <a:latin typeface="Calibri"/>
                <a:cs typeface="Calibri"/>
              </a:rPr>
              <a:t> </a:t>
            </a:r>
            <a:r>
              <a:rPr sz="2200" dirty="0">
                <a:solidFill>
                  <a:srgbClr val="001F5F"/>
                </a:solidFill>
                <a:latin typeface="Calibri"/>
                <a:cs typeface="Calibri"/>
              </a:rPr>
              <a:t>device's</a:t>
            </a:r>
            <a:r>
              <a:rPr sz="2200" spc="-30" dirty="0">
                <a:solidFill>
                  <a:srgbClr val="001F5F"/>
                </a:solidFill>
                <a:latin typeface="Calibri"/>
                <a:cs typeface="Calibri"/>
              </a:rPr>
              <a:t> </a:t>
            </a:r>
            <a:r>
              <a:rPr sz="2200" spc="-10" dirty="0">
                <a:solidFill>
                  <a:srgbClr val="001F5F"/>
                </a:solidFill>
                <a:latin typeface="Calibri"/>
                <a:cs typeface="Calibri"/>
              </a:rPr>
              <a:t>security.</a:t>
            </a:r>
            <a:endParaRPr sz="2200">
              <a:latin typeface="Calibri"/>
              <a:cs typeface="Calibri"/>
            </a:endParaRPr>
          </a:p>
        </p:txBody>
      </p:sp>
      <p:grpSp>
        <p:nvGrpSpPr>
          <p:cNvPr id="4" name="object 4"/>
          <p:cNvGrpSpPr/>
          <p:nvPr/>
        </p:nvGrpSpPr>
        <p:grpSpPr>
          <a:xfrm>
            <a:off x="4791011" y="4107688"/>
            <a:ext cx="4210050" cy="2607945"/>
            <a:chOff x="4791011" y="4107688"/>
            <a:chExt cx="4210050" cy="2607945"/>
          </a:xfrm>
        </p:grpSpPr>
        <p:pic>
          <p:nvPicPr>
            <p:cNvPr id="5" name="object 5"/>
            <p:cNvPicPr/>
            <p:nvPr/>
          </p:nvPicPr>
          <p:blipFill>
            <a:blip r:embed="rId3" cstate="print"/>
            <a:stretch>
              <a:fillRect/>
            </a:stretch>
          </p:blipFill>
          <p:spPr>
            <a:xfrm>
              <a:off x="4800599" y="4117213"/>
              <a:ext cx="4191000" cy="2588387"/>
            </a:xfrm>
            <a:prstGeom prst="rect">
              <a:avLst/>
            </a:prstGeom>
          </p:spPr>
        </p:pic>
        <p:sp>
          <p:nvSpPr>
            <p:cNvPr id="6" name="object 6"/>
            <p:cNvSpPr/>
            <p:nvPr/>
          </p:nvSpPr>
          <p:spPr>
            <a:xfrm>
              <a:off x="4795773" y="4112450"/>
              <a:ext cx="4200525" cy="2598420"/>
            </a:xfrm>
            <a:custGeom>
              <a:avLst/>
              <a:gdLst/>
              <a:ahLst/>
              <a:cxnLst/>
              <a:rect l="l" t="t" r="r" b="b"/>
              <a:pathLst>
                <a:path w="4200525" h="2598420">
                  <a:moveTo>
                    <a:pt x="0" y="2597912"/>
                  </a:moveTo>
                  <a:lnTo>
                    <a:pt x="4200525" y="2597912"/>
                  </a:lnTo>
                  <a:lnTo>
                    <a:pt x="4200525" y="0"/>
                  </a:lnTo>
                  <a:lnTo>
                    <a:pt x="0" y="0"/>
                  </a:lnTo>
                  <a:lnTo>
                    <a:pt x="0" y="2597912"/>
                  </a:lnTo>
                  <a:close/>
                </a:path>
              </a:pathLst>
            </a:custGeom>
            <a:ln w="9525">
              <a:solidFill>
                <a:srgbClr val="000000"/>
              </a:solidFill>
            </a:ln>
          </p:spPr>
          <p:txBody>
            <a:bodyPr wrap="square" lIns="0" tIns="0" rIns="0" bIns="0" rtlCol="0"/>
            <a:lstStyle/>
            <a:p>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76200"/>
            <a:ext cx="9144000" cy="1295400"/>
          </a:xfrm>
          <a:custGeom>
            <a:avLst/>
            <a:gdLst/>
            <a:ahLst/>
            <a:cxnLst/>
            <a:rect l="l" t="t" r="r" b="b"/>
            <a:pathLst>
              <a:path w="9144000" h="1295400">
                <a:moveTo>
                  <a:pt x="9144000" y="0"/>
                </a:moveTo>
                <a:lnTo>
                  <a:pt x="0" y="0"/>
                </a:lnTo>
                <a:lnTo>
                  <a:pt x="0" y="1295400"/>
                </a:lnTo>
                <a:lnTo>
                  <a:pt x="9144000" y="1295400"/>
                </a:lnTo>
                <a:lnTo>
                  <a:pt x="9144000" y="0"/>
                </a:lnTo>
                <a:close/>
              </a:path>
            </a:pathLst>
          </a:custGeom>
          <a:solidFill>
            <a:srgbClr val="FFC000"/>
          </a:solidFill>
        </p:spPr>
        <p:txBody>
          <a:bodyPr wrap="square" lIns="0" tIns="0" rIns="0" bIns="0" rtlCol="0"/>
          <a:lstStyle/>
          <a:p>
            <a:endParaRPr/>
          </a:p>
        </p:txBody>
      </p:sp>
      <p:sp>
        <p:nvSpPr>
          <p:cNvPr id="3" name="object 3"/>
          <p:cNvSpPr txBox="1">
            <a:spLocks noGrp="1"/>
          </p:cNvSpPr>
          <p:nvPr>
            <p:ph type="title"/>
          </p:nvPr>
        </p:nvSpPr>
        <p:spPr>
          <a:xfrm>
            <a:off x="2763266" y="-163576"/>
            <a:ext cx="3538854" cy="1488440"/>
          </a:xfrm>
          <a:prstGeom prst="rect">
            <a:avLst/>
          </a:prstGeom>
        </p:spPr>
        <p:txBody>
          <a:bodyPr vert="horz" wrap="square" lIns="0" tIns="12700" rIns="0" bIns="0" rtlCol="0">
            <a:spAutoFit/>
          </a:bodyPr>
          <a:lstStyle/>
          <a:p>
            <a:pPr marL="12700">
              <a:lnSpc>
                <a:spcPct val="100000"/>
              </a:lnSpc>
              <a:spcBef>
                <a:spcPts val="100"/>
              </a:spcBef>
            </a:pPr>
            <a:r>
              <a:rPr sz="9600" u="sng" spc="-1789" dirty="0">
                <a:solidFill>
                  <a:srgbClr val="C00000"/>
                </a:solidFill>
                <a:uFill>
                  <a:solidFill>
                    <a:srgbClr val="C00000"/>
                  </a:solidFill>
                </a:uFill>
                <a:latin typeface="Trebuchet MS"/>
                <a:cs typeface="Trebuchet MS"/>
              </a:rPr>
              <a:t>ADWARE</a:t>
            </a:r>
            <a:endParaRPr sz="9600">
              <a:latin typeface="Trebuchet MS"/>
              <a:cs typeface="Trebuchet MS"/>
            </a:endParaRPr>
          </a:p>
        </p:txBody>
      </p:sp>
      <p:grpSp>
        <p:nvGrpSpPr>
          <p:cNvPr id="4" name="object 4"/>
          <p:cNvGrpSpPr/>
          <p:nvPr/>
        </p:nvGrpSpPr>
        <p:grpSpPr>
          <a:xfrm>
            <a:off x="223837" y="1443036"/>
            <a:ext cx="3819525" cy="5343525"/>
            <a:chOff x="223837" y="1443036"/>
            <a:chExt cx="3819525" cy="5343525"/>
          </a:xfrm>
        </p:grpSpPr>
        <p:sp>
          <p:nvSpPr>
            <p:cNvPr id="5" name="object 5"/>
            <p:cNvSpPr/>
            <p:nvPr/>
          </p:nvSpPr>
          <p:spPr>
            <a:xfrm>
              <a:off x="228600" y="1447798"/>
              <a:ext cx="3810000" cy="5334000"/>
            </a:xfrm>
            <a:custGeom>
              <a:avLst/>
              <a:gdLst/>
              <a:ahLst/>
              <a:cxnLst/>
              <a:rect l="l" t="t" r="r" b="b"/>
              <a:pathLst>
                <a:path w="3810000" h="5334000">
                  <a:moveTo>
                    <a:pt x="3810000" y="0"/>
                  </a:moveTo>
                  <a:lnTo>
                    <a:pt x="0" y="0"/>
                  </a:lnTo>
                  <a:lnTo>
                    <a:pt x="0" y="5334000"/>
                  </a:lnTo>
                  <a:lnTo>
                    <a:pt x="3810000" y="5334000"/>
                  </a:lnTo>
                  <a:lnTo>
                    <a:pt x="3810000" y="0"/>
                  </a:lnTo>
                  <a:close/>
                </a:path>
              </a:pathLst>
            </a:custGeom>
            <a:solidFill>
              <a:srgbClr val="E6B8B8"/>
            </a:solidFill>
          </p:spPr>
          <p:txBody>
            <a:bodyPr wrap="square" lIns="0" tIns="0" rIns="0" bIns="0" rtlCol="0"/>
            <a:lstStyle/>
            <a:p>
              <a:endParaRPr/>
            </a:p>
          </p:txBody>
        </p:sp>
        <p:sp>
          <p:nvSpPr>
            <p:cNvPr id="6" name="object 6"/>
            <p:cNvSpPr/>
            <p:nvPr/>
          </p:nvSpPr>
          <p:spPr>
            <a:xfrm>
              <a:off x="228600" y="1447798"/>
              <a:ext cx="3810000" cy="5334000"/>
            </a:xfrm>
            <a:custGeom>
              <a:avLst/>
              <a:gdLst/>
              <a:ahLst/>
              <a:cxnLst/>
              <a:rect l="l" t="t" r="r" b="b"/>
              <a:pathLst>
                <a:path w="3810000" h="5334000">
                  <a:moveTo>
                    <a:pt x="0" y="5334000"/>
                  </a:moveTo>
                  <a:lnTo>
                    <a:pt x="3810000" y="5334000"/>
                  </a:lnTo>
                  <a:lnTo>
                    <a:pt x="3810000" y="0"/>
                  </a:lnTo>
                  <a:lnTo>
                    <a:pt x="0" y="0"/>
                  </a:lnTo>
                  <a:lnTo>
                    <a:pt x="0" y="5334000"/>
                  </a:lnTo>
                  <a:close/>
                </a:path>
              </a:pathLst>
            </a:custGeom>
            <a:ln w="9525">
              <a:solidFill>
                <a:srgbClr val="000000"/>
              </a:solidFill>
            </a:ln>
          </p:spPr>
          <p:txBody>
            <a:bodyPr wrap="square" lIns="0" tIns="0" rIns="0" bIns="0" rtlCol="0"/>
            <a:lstStyle/>
            <a:p>
              <a:endParaRPr/>
            </a:p>
          </p:txBody>
        </p:sp>
      </p:grpSp>
      <p:sp>
        <p:nvSpPr>
          <p:cNvPr id="7" name="object 7"/>
          <p:cNvSpPr txBox="1"/>
          <p:nvPr/>
        </p:nvSpPr>
        <p:spPr>
          <a:xfrm>
            <a:off x="307340" y="1474215"/>
            <a:ext cx="3637915" cy="4956810"/>
          </a:xfrm>
          <a:prstGeom prst="rect">
            <a:avLst/>
          </a:prstGeom>
        </p:spPr>
        <p:txBody>
          <a:bodyPr vert="horz" wrap="square" lIns="0" tIns="12065" rIns="0" bIns="0" rtlCol="0">
            <a:spAutoFit/>
          </a:bodyPr>
          <a:lstStyle/>
          <a:p>
            <a:pPr marL="355600" marR="17780" indent="-342900">
              <a:lnSpc>
                <a:spcPct val="100000"/>
              </a:lnSpc>
              <a:spcBef>
                <a:spcPts val="95"/>
              </a:spcBef>
              <a:buFont typeface="Wingdings"/>
              <a:buChar char=""/>
              <a:tabLst>
                <a:tab pos="355600" algn="l"/>
              </a:tabLst>
            </a:pPr>
            <a:r>
              <a:rPr sz="2000" b="1" dirty="0">
                <a:solidFill>
                  <a:srgbClr val="943735"/>
                </a:solidFill>
                <a:latin typeface="Arial"/>
                <a:cs typeface="Arial"/>
              </a:rPr>
              <a:t>Adware</a:t>
            </a:r>
            <a:r>
              <a:rPr sz="2000" b="1" spc="-30" dirty="0">
                <a:solidFill>
                  <a:srgbClr val="943735"/>
                </a:solidFill>
                <a:latin typeface="Arial"/>
                <a:cs typeface="Arial"/>
              </a:rPr>
              <a:t> </a:t>
            </a:r>
            <a:r>
              <a:rPr sz="2000" b="1" dirty="0">
                <a:solidFill>
                  <a:srgbClr val="943735"/>
                </a:solidFill>
                <a:latin typeface="Arial"/>
                <a:cs typeface="Arial"/>
              </a:rPr>
              <a:t>is</a:t>
            </a:r>
            <a:r>
              <a:rPr sz="2000" b="1" spc="-40" dirty="0">
                <a:solidFill>
                  <a:srgbClr val="943735"/>
                </a:solidFill>
                <a:latin typeface="Arial"/>
                <a:cs typeface="Arial"/>
              </a:rPr>
              <a:t> </a:t>
            </a:r>
            <a:r>
              <a:rPr sz="2000" b="1" spc="-10" dirty="0">
                <a:solidFill>
                  <a:srgbClr val="943735"/>
                </a:solidFill>
                <a:latin typeface="Arial"/>
                <a:cs typeface="Arial"/>
              </a:rPr>
              <a:t>unwanted </a:t>
            </a:r>
            <a:r>
              <a:rPr sz="2000" b="1" dirty="0">
                <a:solidFill>
                  <a:srgbClr val="943735"/>
                </a:solidFill>
                <a:latin typeface="Arial"/>
                <a:cs typeface="Arial"/>
              </a:rPr>
              <a:t>software</a:t>
            </a:r>
            <a:r>
              <a:rPr sz="2000" b="1" spc="-65" dirty="0">
                <a:solidFill>
                  <a:srgbClr val="943735"/>
                </a:solidFill>
                <a:latin typeface="Arial"/>
                <a:cs typeface="Arial"/>
              </a:rPr>
              <a:t> </a:t>
            </a:r>
            <a:r>
              <a:rPr sz="2000" b="1" dirty="0">
                <a:solidFill>
                  <a:srgbClr val="943735"/>
                </a:solidFill>
                <a:latin typeface="Arial"/>
                <a:cs typeface="Arial"/>
              </a:rPr>
              <a:t>designed</a:t>
            </a:r>
            <a:r>
              <a:rPr sz="2000" b="1" spc="-35" dirty="0">
                <a:solidFill>
                  <a:srgbClr val="943735"/>
                </a:solidFill>
                <a:latin typeface="Arial"/>
                <a:cs typeface="Arial"/>
              </a:rPr>
              <a:t> </a:t>
            </a:r>
            <a:r>
              <a:rPr sz="2000" b="1" spc="-25" dirty="0">
                <a:solidFill>
                  <a:srgbClr val="943735"/>
                </a:solidFill>
                <a:latin typeface="Arial"/>
                <a:cs typeface="Arial"/>
              </a:rPr>
              <a:t>to</a:t>
            </a:r>
            <a:r>
              <a:rPr sz="2000" b="1" spc="500" dirty="0">
                <a:solidFill>
                  <a:srgbClr val="943735"/>
                </a:solidFill>
                <a:latin typeface="Arial"/>
                <a:cs typeface="Arial"/>
              </a:rPr>
              <a:t> </a:t>
            </a:r>
            <a:r>
              <a:rPr sz="2000" b="1" dirty="0">
                <a:solidFill>
                  <a:srgbClr val="943735"/>
                </a:solidFill>
                <a:latin typeface="Arial"/>
                <a:cs typeface="Arial"/>
              </a:rPr>
              <a:t>throw</a:t>
            </a:r>
            <a:r>
              <a:rPr sz="2000" b="1" spc="-15" dirty="0">
                <a:solidFill>
                  <a:srgbClr val="943735"/>
                </a:solidFill>
                <a:latin typeface="Arial"/>
                <a:cs typeface="Arial"/>
              </a:rPr>
              <a:t> </a:t>
            </a:r>
            <a:r>
              <a:rPr sz="2000" b="1" spc="-10" dirty="0">
                <a:solidFill>
                  <a:srgbClr val="943735"/>
                </a:solidFill>
                <a:latin typeface="Arial"/>
                <a:cs typeface="Arial"/>
              </a:rPr>
              <a:t>advertisements </a:t>
            </a:r>
            <a:r>
              <a:rPr sz="2000" b="1" spc="-25" dirty="0">
                <a:solidFill>
                  <a:srgbClr val="943735"/>
                </a:solidFill>
                <a:latin typeface="Arial"/>
                <a:cs typeface="Arial"/>
              </a:rPr>
              <a:t>up </a:t>
            </a:r>
            <a:r>
              <a:rPr sz="2000" b="1" dirty="0">
                <a:solidFill>
                  <a:srgbClr val="943735"/>
                </a:solidFill>
                <a:latin typeface="Arial"/>
                <a:cs typeface="Arial"/>
              </a:rPr>
              <a:t>on</a:t>
            </a:r>
            <a:r>
              <a:rPr sz="2000" b="1" spc="-50" dirty="0">
                <a:solidFill>
                  <a:srgbClr val="943735"/>
                </a:solidFill>
                <a:latin typeface="Arial"/>
                <a:cs typeface="Arial"/>
              </a:rPr>
              <a:t> </a:t>
            </a:r>
            <a:r>
              <a:rPr sz="2000" b="1" dirty="0">
                <a:solidFill>
                  <a:srgbClr val="943735"/>
                </a:solidFill>
                <a:latin typeface="Arial"/>
                <a:cs typeface="Arial"/>
              </a:rPr>
              <a:t>your</a:t>
            </a:r>
            <a:r>
              <a:rPr sz="2000" b="1" spc="-40" dirty="0">
                <a:solidFill>
                  <a:srgbClr val="943735"/>
                </a:solidFill>
                <a:latin typeface="Arial"/>
                <a:cs typeface="Arial"/>
              </a:rPr>
              <a:t> </a:t>
            </a:r>
            <a:r>
              <a:rPr sz="2000" b="1" dirty="0">
                <a:solidFill>
                  <a:srgbClr val="943735"/>
                </a:solidFill>
                <a:latin typeface="Arial"/>
                <a:cs typeface="Arial"/>
              </a:rPr>
              <a:t>screen,</a:t>
            </a:r>
            <a:r>
              <a:rPr sz="2000" b="1" spc="-50" dirty="0">
                <a:solidFill>
                  <a:srgbClr val="943735"/>
                </a:solidFill>
                <a:latin typeface="Arial"/>
                <a:cs typeface="Arial"/>
              </a:rPr>
              <a:t> </a:t>
            </a:r>
            <a:r>
              <a:rPr sz="2000" b="1" dirty="0">
                <a:solidFill>
                  <a:srgbClr val="943735"/>
                </a:solidFill>
                <a:latin typeface="Arial"/>
                <a:cs typeface="Arial"/>
              </a:rPr>
              <a:t>most</a:t>
            </a:r>
            <a:r>
              <a:rPr sz="2000" b="1" spc="-50" dirty="0">
                <a:solidFill>
                  <a:srgbClr val="943735"/>
                </a:solidFill>
                <a:latin typeface="Arial"/>
                <a:cs typeface="Arial"/>
              </a:rPr>
              <a:t> </a:t>
            </a:r>
            <a:r>
              <a:rPr sz="2000" b="1" spc="-20" dirty="0">
                <a:solidFill>
                  <a:srgbClr val="943735"/>
                </a:solidFill>
                <a:latin typeface="Arial"/>
                <a:cs typeface="Arial"/>
              </a:rPr>
              <a:t>often </a:t>
            </a:r>
            <a:r>
              <a:rPr sz="2000" b="1" dirty="0">
                <a:solidFill>
                  <a:srgbClr val="943735"/>
                </a:solidFill>
                <a:latin typeface="Arial"/>
                <a:cs typeface="Arial"/>
              </a:rPr>
              <a:t>within</a:t>
            </a:r>
            <a:r>
              <a:rPr sz="2000" b="1" spc="-40" dirty="0">
                <a:solidFill>
                  <a:srgbClr val="943735"/>
                </a:solidFill>
                <a:latin typeface="Arial"/>
                <a:cs typeface="Arial"/>
              </a:rPr>
              <a:t> </a:t>
            </a:r>
            <a:r>
              <a:rPr sz="2000" b="1" dirty="0">
                <a:solidFill>
                  <a:srgbClr val="943735"/>
                </a:solidFill>
                <a:latin typeface="Arial"/>
                <a:cs typeface="Arial"/>
              </a:rPr>
              <a:t>a</a:t>
            </a:r>
            <a:r>
              <a:rPr sz="2000" b="1" spc="-20" dirty="0">
                <a:solidFill>
                  <a:srgbClr val="943735"/>
                </a:solidFill>
                <a:latin typeface="Arial"/>
                <a:cs typeface="Arial"/>
              </a:rPr>
              <a:t> </a:t>
            </a:r>
            <a:r>
              <a:rPr sz="2000" b="1" dirty="0">
                <a:solidFill>
                  <a:srgbClr val="943735"/>
                </a:solidFill>
                <a:latin typeface="Arial"/>
                <a:cs typeface="Arial"/>
              </a:rPr>
              <a:t>web</a:t>
            </a:r>
            <a:r>
              <a:rPr sz="2000" b="1" spc="-25" dirty="0">
                <a:solidFill>
                  <a:srgbClr val="943735"/>
                </a:solidFill>
                <a:latin typeface="Arial"/>
                <a:cs typeface="Arial"/>
              </a:rPr>
              <a:t> </a:t>
            </a:r>
            <a:r>
              <a:rPr sz="2000" b="1" spc="-10" dirty="0">
                <a:solidFill>
                  <a:srgbClr val="943735"/>
                </a:solidFill>
                <a:latin typeface="Arial"/>
                <a:cs typeface="Arial"/>
              </a:rPr>
              <a:t>browser.</a:t>
            </a:r>
            <a:endParaRPr sz="2000">
              <a:latin typeface="Arial"/>
              <a:cs typeface="Arial"/>
            </a:endParaRPr>
          </a:p>
          <a:p>
            <a:pPr marL="355600" marR="5080" indent="-342900">
              <a:lnSpc>
                <a:spcPct val="99800"/>
              </a:lnSpc>
              <a:spcBef>
                <a:spcPts val="484"/>
              </a:spcBef>
              <a:buFont typeface="Wingdings"/>
              <a:buChar char=""/>
              <a:tabLst>
                <a:tab pos="355600" algn="l"/>
              </a:tabLst>
            </a:pPr>
            <a:r>
              <a:rPr sz="2000" dirty="0">
                <a:latin typeface="Arial MT"/>
                <a:cs typeface="Arial MT"/>
              </a:rPr>
              <a:t>Adware,</a:t>
            </a:r>
            <a:r>
              <a:rPr sz="2000" spc="-45" dirty="0">
                <a:latin typeface="Arial MT"/>
                <a:cs typeface="Arial MT"/>
              </a:rPr>
              <a:t> </a:t>
            </a:r>
            <a:r>
              <a:rPr sz="2000" dirty="0">
                <a:latin typeface="Arial MT"/>
                <a:cs typeface="Arial MT"/>
              </a:rPr>
              <a:t>often</a:t>
            </a:r>
            <a:r>
              <a:rPr sz="2000" spc="-55" dirty="0">
                <a:latin typeface="Arial MT"/>
                <a:cs typeface="Arial MT"/>
              </a:rPr>
              <a:t> </a:t>
            </a:r>
            <a:r>
              <a:rPr sz="2000" spc="-10" dirty="0">
                <a:latin typeface="Arial MT"/>
                <a:cs typeface="Arial MT"/>
              </a:rPr>
              <a:t>called advertising-supported </a:t>
            </a:r>
            <a:r>
              <a:rPr sz="2000" dirty="0">
                <a:latin typeface="Arial MT"/>
                <a:cs typeface="Arial MT"/>
              </a:rPr>
              <a:t>software</a:t>
            </a:r>
            <a:r>
              <a:rPr sz="2000" spc="-70" dirty="0">
                <a:latin typeface="Arial MT"/>
                <a:cs typeface="Arial MT"/>
              </a:rPr>
              <a:t> </a:t>
            </a:r>
            <a:r>
              <a:rPr sz="2000" dirty="0">
                <a:latin typeface="Arial MT"/>
                <a:cs typeface="Arial MT"/>
              </a:rPr>
              <a:t>by</a:t>
            </a:r>
            <a:r>
              <a:rPr sz="2000" spc="-60" dirty="0">
                <a:latin typeface="Arial MT"/>
                <a:cs typeface="Arial MT"/>
              </a:rPr>
              <a:t> </a:t>
            </a:r>
            <a:r>
              <a:rPr sz="2000" dirty="0">
                <a:latin typeface="Arial MT"/>
                <a:cs typeface="Arial MT"/>
              </a:rPr>
              <a:t>its</a:t>
            </a:r>
            <a:r>
              <a:rPr sz="2000" spc="-55" dirty="0">
                <a:latin typeface="Arial MT"/>
                <a:cs typeface="Arial MT"/>
              </a:rPr>
              <a:t> </a:t>
            </a:r>
            <a:r>
              <a:rPr sz="2000" dirty="0">
                <a:latin typeface="Arial MT"/>
                <a:cs typeface="Arial MT"/>
              </a:rPr>
              <a:t>developers,</a:t>
            </a:r>
            <a:r>
              <a:rPr sz="2000" spc="-55" dirty="0">
                <a:latin typeface="Arial MT"/>
                <a:cs typeface="Arial MT"/>
              </a:rPr>
              <a:t> </a:t>
            </a:r>
            <a:r>
              <a:rPr sz="2000" spc="-35" dirty="0">
                <a:latin typeface="Arial MT"/>
                <a:cs typeface="Arial MT"/>
              </a:rPr>
              <a:t>is </a:t>
            </a:r>
            <a:r>
              <a:rPr sz="2000" dirty="0">
                <a:latin typeface="Arial MT"/>
                <a:cs typeface="Arial MT"/>
              </a:rPr>
              <a:t>software</a:t>
            </a:r>
            <a:r>
              <a:rPr sz="2000" spc="-35" dirty="0">
                <a:latin typeface="Arial MT"/>
                <a:cs typeface="Arial MT"/>
              </a:rPr>
              <a:t> </a:t>
            </a:r>
            <a:r>
              <a:rPr sz="2000" dirty="0">
                <a:latin typeface="Arial MT"/>
                <a:cs typeface="Arial MT"/>
              </a:rPr>
              <a:t>that</a:t>
            </a:r>
            <a:r>
              <a:rPr sz="2000" spc="-35" dirty="0">
                <a:latin typeface="Arial MT"/>
                <a:cs typeface="Arial MT"/>
              </a:rPr>
              <a:t> </a:t>
            </a:r>
            <a:r>
              <a:rPr sz="2000" spc="-10" dirty="0">
                <a:latin typeface="Arial MT"/>
                <a:cs typeface="Arial MT"/>
              </a:rPr>
              <a:t>generates </a:t>
            </a:r>
            <a:r>
              <a:rPr sz="2000" dirty="0">
                <a:latin typeface="Arial MT"/>
                <a:cs typeface="Arial MT"/>
              </a:rPr>
              <a:t>revenue</a:t>
            </a:r>
            <a:r>
              <a:rPr sz="2000" spc="-60" dirty="0">
                <a:latin typeface="Arial MT"/>
                <a:cs typeface="Arial MT"/>
              </a:rPr>
              <a:t> </a:t>
            </a:r>
            <a:r>
              <a:rPr sz="2000" dirty="0">
                <a:latin typeface="Arial MT"/>
                <a:cs typeface="Arial MT"/>
              </a:rPr>
              <a:t>for</a:t>
            </a:r>
            <a:r>
              <a:rPr sz="2000" spc="-65" dirty="0">
                <a:latin typeface="Arial MT"/>
                <a:cs typeface="Arial MT"/>
              </a:rPr>
              <a:t> </a:t>
            </a:r>
            <a:r>
              <a:rPr sz="2000" dirty="0">
                <a:latin typeface="Arial MT"/>
                <a:cs typeface="Arial MT"/>
              </a:rPr>
              <a:t>its</a:t>
            </a:r>
            <a:r>
              <a:rPr sz="2000" spc="-65" dirty="0">
                <a:latin typeface="Arial MT"/>
                <a:cs typeface="Arial MT"/>
              </a:rPr>
              <a:t> </a:t>
            </a:r>
            <a:r>
              <a:rPr sz="2000" dirty="0">
                <a:latin typeface="Arial MT"/>
                <a:cs typeface="Arial MT"/>
              </a:rPr>
              <a:t>developer</a:t>
            </a:r>
            <a:r>
              <a:rPr sz="2000" spc="-50" dirty="0">
                <a:latin typeface="Arial MT"/>
                <a:cs typeface="Arial MT"/>
              </a:rPr>
              <a:t> </a:t>
            </a:r>
            <a:r>
              <a:rPr sz="2000" spc="-25" dirty="0">
                <a:latin typeface="Arial MT"/>
                <a:cs typeface="Arial MT"/>
              </a:rPr>
              <a:t>by </a:t>
            </a:r>
            <a:r>
              <a:rPr sz="2000" dirty="0">
                <a:latin typeface="Arial MT"/>
                <a:cs typeface="Arial MT"/>
              </a:rPr>
              <a:t>automatically</a:t>
            </a:r>
            <a:r>
              <a:rPr sz="2000" spc="-110" dirty="0">
                <a:latin typeface="Arial MT"/>
                <a:cs typeface="Arial MT"/>
              </a:rPr>
              <a:t> </a:t>
            </a:r>
            <a:r>
              <a:rPr sz="2000" spc="-10" dirty="0">
                <a:latin typeface="Arial MT"/>
                <a:cs typeface="Arial MT"/>
              </a:rPr>
              <a:t>generating </a:t>
            </a:r>
            <a:r>
              <a:rPr sz="2000" dirty="0">
                <a:latin typeface="Arial MT"/>
                <a:cs typeface="Arial MT"/>
              </a:rPr>
              <a:t>online</a:t>
            </a:r>
            <a:r>
              <a:rPr sz="2000" spc="-55" dirty="0">
                <a:latin typeface="Arial MT"/>
                <a:cs typeface="Arial MT"/>
              </a:rPr>
              <a:t> </a:t>
            </a:r>
            <a:r>
              <a:rPr sz="2000" dirty="0">
                <a:latin typeface="Arial MT"/>
                <a:cs typeface="Arial MT"/>
              </a:rPr>
              <a:t>advertisements</a:t>
            </a:r>
            <a:r>
              <a:rPr sz="2000" spc="-60" dirty="0">
                <a:latin typeface="Arial MT"/>
                <a:cs typeface="Arial MT"/>
              </a:rPr>
              <a:t> </a:t>
            </a:r>
            <a:r>
              <a:rPr sz="2000" dirty="0">
                <a:latin typeface="Arial MT"/>
                <a:cs typeface="Arial MT"/>
              </a:rPr>
              <a:t>in</a:t>
            </a:r>
            <a:r>
              <a:rPr sz="2000" spc="-60" dirty="0">
                <a:latin typeface="Arial MT"/>
                <a:cs typeface="Arial MT"/>
              </a:rPr>
              <a:t> </a:t>
            </a:r>
            <a:r>
              <a:rPr sz="2000" spc="-25" dirty="0">
                <a:latin typeface="Arial MT"/>
                <a:cs typeface="Arial MT"/>
              </a:rPr>
              <a:t>the </a:t>
            </a:r>
            <a:r>
              <a:rPr sz="2000" dirty="0">
                <a:latin typeface="Arial MT"/>
                <a:cs typeface="Arial MT"/>
              </a:rPr>
              <a:t>user</a:t>
            </a:r>
            <a:r>
              <a:rPr sz="2000" spc="-30" dirty="0">
                <a:latin typeface="Arial MT"/>
                <a:cs typeface="Arial MT"/>
              </a:rPr>
              <a:t> </a:t>
            </a:r>
            <a:r>
              <a:rPr sz="2000" dirty="0">
                <a:latin typeface="Arial MT"/>
                <a:cs typeface="Arial MT"/>
              </a:rPr>
              <a:t>interface</a:t>
            </a:r>
            <a:r>
              <a:rPr sz="2000" spc="-35" dirty="0">
                <a:latin typeface="Arial MT"/>
                <a:cs typeface="Arial MT"/>
              </a:rPr>
              <a:t> </a:t>
            </a:r>
            <a:r>
              <a:rPr sz="2000" dirty="0">
                <a:latin typeface="Arial MT"/>
                <a:cs typeface="Arial MT"/>
              </a:rPr>
              <a:t>of</a:t>
            </a:r>
            <a:r>
              <a:rPr sz="2000" spc="-35" dirty="0">
                <a:latin typeface="Arial MT"/>
                <a:cs typeface="Arial MT"/>
              </a:rPr>
              <a:t> </a:t>
            </a:r>
            <a:r>
              <a:rPr sz="2000" dirty="0">
                <a:latin typeface="Arial MT"/>
                <a:cs typeface="Arial MT"/>
              </a:rPr>
              <a:t>the</a:t>
            </a:r>
            <a:r>
              <a:rPr sz="2000" spc="-30" dirty="0">
                <a:latin typeface="Arial MT"/>
                <a:cs typeface="Arial MT"/>
              </a:rPr>
              <a:t> </a:t>
            </a:r>
            <a:r>
              <a:rPr sz="2000" spc="-10" dirty="0">
                <a:latin typeface="Arial MT"/>
                <a:cs typeface="Arial MT"/>
              </a:rPr>
              <a:t>software </a:t>
            </a:r>
            <a:r>
              <a:rPr sz="2000" dirty="0">
                <a:latin typeface="Arial MT"/>
                <a:cs typeface="Arial MT"/>
              </a:rPr>
              <a:t>or</a:t>
            </a:r>
            <a:r>
              <a:rPr sz="2000" spc="-40" dirty="0">
                <a:latin typeface="Arial MT"/>
                <a:cs typeface="Arial MT"/>
              </a:rPr>
              <a:t> </a:t>
            </a:r>
            <a:r>
              <a:rPr sz="2000" dirty="0">
                <a:latin typeface="Arial MT"/>
                <a:cs typeface="Arial MT"/>
              </a:rPr>
              <a:t>on</a:t>
            </a:r>
            <a:r>
              <a:rPr sz="2000" spc="-45" dirty="0">
                <a:latin typeface="Arial MT"/>
                <a:cs typeface="Arial MT"/>
              </a:rPr>
              <a:t> </a:t>
            </a:r>
            <a:r>
              <a:rPr sz="2000" dirty="0">
                <a:latin typeface="Arial MT"/>
                <a:cs typeface="Arial MT"/>
              </a:rPr>
              <a:t>a</a:t>
            </a:r>
            <a:r>
              <a:rPr sz="2000" spc="-35" dirty="0">
                <a:latin typeface="Arial MT"/>
                <a:cs typeface="Arial MT"/>
              </a:rPr>
              <a:t> </a:t>
            </a:r>
            <a:r>
              <a:rPr sz="2000" dirty="0">
                <a:latin typeface="Arial MT"/>
                <a:cs typeface="Arial MT"/>
              </a:rPr>
              <a:t>screen</a:t>
            </a:r>
            <a:r>
              <a:rPr sz="2000" spc="-40" dirty="0">
                <a:latin typeface="Arial MT"/>
                <a:cs typeface="Arial MT"/>
              </a:rPr>
              <a:t> </a:t>
            </a:r>
            <a:r>
              <a:rPr sz="2000" dirty="0">
                <a:latin typeface="Arial MT"/>
                <a:cs typeface="Arial MT"/>
              </a:rPr>
              <a:t>presented</a:t>
            </a:r>
            <a:r>
              <a:rPr sz="2000" spc="-40" dirty="0">
                <a:latin typeface="Arial MT"/>
                <a:cs typeface="Arial MT"/>
              </a:rPr>
              <a:t> </a:t>
            </a:r>
            <a:r>
              <a:rPr sz="2000" spc="-25" dirty="0">
                <a:latin typeface="Arial MT"/>
                <a:cs typeface="Arial MT"/>
              </a:rPr>
              <a:t>to </a:t>
            </a:r>
            <a:r>
              <a:rPr sz="2000" dirty="0">
                <a:latin typeface="Arial MT"/>
                <a:cs typeface="Arial MT"/>
              </a:rPr>
              <a:t>the</a:t>
            </a:r>
            <a:r>
              <a:rPr sz="2000" spc="-55" dirty="0">
                <a:latin typeface="Arial MT"/>
                <a:cs typeface="Arial MT"/>
              </a:rPr>
              <a:t> </a:t>
            </a:r>
            <a:r>
              <a:rPr sz="2000" dirty="0">
                <a:latin typeface="Arial MT"/>
                <a:cs typeface="Arial MT"/>
              </a:rPr>
              <a:t>user</a:t>
            </a:r>
            <a:r>
              <a:rPr sz="2000" spc="-50" dirty="0">
                <a:latin typeface="Arial MT"/>
                <a:cs typeface="Arial MT"/>
              </a:rPr>
              <a:t> </a:t>
            </a:r>
            <a:r>
              <a:rPr sz="2000" dirty="0">
                <a:latin typeface="Arial MT"/>
                <a:cs typeface="Arial MT"/>
              </a:rPr>
              <a:t>during</a:t>
            </a:r>
            <a:r>
              <a:rPr sz="2000" spc="-45" dirty="0">
                <a:latin typeface="Arial MT"/>
                <a:cs typeface="Arial MT"/>
              </a:rPr>
              <a:t> </a:t>
            </a:r>
            <a:r>
              <a:rPr sz="2000" spc="-25" dirty="0">
                <a:latin typeface="Arial MT"/>
                <a:cs typeface="Arial MT"/>
              </a:rPr>
              <a:t>the </a:t>
            </a:r>
            <a:r>
              <a:rPr sz="2000" dirty="0">
                <a:latin typeface="Arial MT"/>
                <a:cs typeface="Arial MT"/>
              </a:rPr>
              <a:t>installation</a:t>
            </a:r>
            <a:r>
              <a:rPr sz="2000" spc="-95" dirty="0">
                <a:latin typeface="Arial MT"/>
                <a:cs typeface="Arial MT"/>
              </a:rPr>
              <a:t> </a:t>
            </a:r>
            <a:r>
              <a:rPr sz="2000" spc="-10" dirty="0">
                <a:latin typeface="Arial MT"/>
                <a:cs typeface="Arial MT"/>
              </a:rPr>
              <a:t>process.</a:t>
            </a:r>
            <a:endParaRPr sz="2000">
              <a:latin typeface="Arial MT"/>
              <a:cs typeface="Arial MT"/>
            </a:endParaRPr>
          </a:p>
        </p:txBody>
      </p:sp>
      <p:pic>
        <p:nvPicPr>
          <p:cNvPr id="8" name="object 8"/>
          <p:cNvPicPr/>
          <p:nvPr/>
        </p:nvPicPr>
        <p:blipFill>
          <a:blip r:embed="rId2" cstate="print"/>
          <a:stretch>
            <a:fillRect/>
          </a:stretch>
        </p:blipFill>
        <p:spPr>
          <a:xfrm>
            <a:off x="4114800" y="1524063"/>
            <a:ext cx="4953000" cy="505929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914400"/>
            <a:ext cx="9067800" cy="3124200"/>
          </a:xfrm>
          <a:prstGeom prst="rect">
            <a:avLst/>
          </a:prstGeom>
        </p:spPr>
      </p:pic>
      <p:sp>
        <p:nvSpPr>
          <p:cNvPr id="3" name="object 3"/>
          <p:cNvSpPr txBox="1">
            <a:spLocks noGrp="1"/>
          </p:cNvSpPr>
          <p:nvPr>
            <p:ph type="title"/>
          </p:nvPr>
        </p:nvSpPr>
        <p:spPr>
          <a:prstGeom prst="rect">
            <a:avLst/>
          </a:prstGeom>
        </p:spPr>
        <p:txBody>
          <a:bodyPr vert="horz" wrap="square" lIns="0" tIns="265049" rIns="0" bIns="0" rtlCol="0">
            <a:spAutoFit/>
          </a:bodyPr>
          <a:lstStyle/>
          <a:p>
            <a:pPr marL="912494">
              <a:lnSpc>
                <a:spcPct val="100000"/>
              </a:lnSpc>
              <a:spcBef>
                <a:spcPts val="95"/>
              </a:spcBef>
            </a:pPr>
            <a:r>
              <a:rPr sz="4400" u="sng" spc="-365" dirty="0">
                <a:solidFill>
                  <a:srgbClr val="001F5F"/>
                </a:solidFill>
                <a:uFill>
                  <a:solidFill>
                    <a:srgbClr val="001F5F"/>
                  </a:solidFill>
                </a:uFill>
                <a:latin typeface="Times New Roman"/>
                <a:cs typeface="Times New Roman"/>
              </a:rPr>
              <a:t>SOCIAL</a:t>
            </a:r>
            <a:r>
              <a:rPr sz="4400" u="sng" spc="5" dirty="0">
                <a:solidFill>
                  <a:srgbClr val="001F5F"/>
                </a:solidFill>
                <a:uFill>
                  <a:solidFill>
                    <a:srgbClr val="001F5F"/>
                  </a:solidFill>
                </a:uFill>
                <a:latin typeface="Times New Roman"/>
                <a:cs typeface="Times New Roman"/>
              </a:rPr>
              <a:t> </a:t>
            </a:r>
            <a:r>
              <a:rPr sz="4400" u="sng" spc="-400" dirty="0">
                <a:solidFill>
                  <a:srgbClr val="001F5F"/>
                </a:solidFill>
                <a:uFill>
                  <a:solidFill>
                    <a:srgbClr val="001F5F"/>
                  </a:solidFill>
                </a:uFill>
                <a:latin typeface="Times New Roman"/>
                <a:cs typeface="Times New Roman"/>
              </a:rPr>
              <a:t>MEDIA</a:t>
            </a:r>
            <a:r>
              <a:rPr sz="4400" u="sng" spc="20" dirty="0">
                <a:solidFill>
                  <a:srgbClr val="001F5F"/>
                </a:solidFill>
                <a:uFill>
                  <a:solidFill>
                    <a:srgbClr val="001F5F"/>
                  </a:solidFill>
                </a:uFill>
                <a:latin typeface="Times New Roman"/>
                <a:cs typeface="Times New Roman"/>
              </a:rPr>
              <a:t> </a:t>
            </a:r>
            <a:r>
              <a:rPr sz="4400" u="sng" spc="-360" dirty="0">
                <a:solidFill>
                  <a:srgbClr val="001F5F"/>
                </a:solidFill>
                <a:uFill>
                  <a:solidFill>
                    <a:srgbClr val="001F5F"/>
                  </a:solidFill>
                </a:uFill>
                <a:latin typeface="Times New Roman"/>
                <a:cs typeface="Times New Roman"/>
              </a:rPr>
              <a:t>ETIQUETTES</a:t>
            </a:r>
            <a:endParaRPr sz="4400">
              <a:latin typeface="Times New Roman"/>
              <a:cs typeface="Times New Roman"/>
            </a:endParaRPr>
          </a:p>
        </p:txBody>
      </p:sp>
      <p:sp>
        <p:nvSpPr>
          <p:cNvPr id="4" name="object 4"/>
          <p:cNvSpPr txBox="1"/>
          <p:nvPr/>
        </p:nvSpPr>
        <p:spPr>
          <a:xfrm>
            <a:off x="614426" y="4130802"/>
            <a:ext cx="7915275" cy="2653665"/>
          </a:xfrm>
          <a:prstGeom prst="rect">
            <a:avLst/>
          </a:prstGeom>
        </p:spPr>
        <p:txBody>
          <a:bodyPr vert="horz" wrap="square" lIns="0" tIns="12065" rIns="0" bIns="0" rtlCol="0">
            <a:spAutoFit/>
          </a:bodyPr>
          <a:lstStyle/>
          <a:p>
            <a:pPr algn="ctr">
              <a:lnSpc>
                <a:spcPct val="100000"/>
              </a:lnSpc>
              <a:spcBef>
                <a:spcPts val="95"/>
              </a:spcBef>
            </a:pPr>
            <a:r>
              <a:rPr sz="4400" b="1" u="sng" spc="-210" dirty="0">
                <a:solidFill>
                  <a:srgbClr val="C00000"/>
                </a:solidFill>
                <a:uFill>
                  <a:solidFill>
                    <a:srgbClr val="C00000"/>
                  </a:solidFill>
                </a:uFill>
                <a:latin typeface="Times New Roman"/>
                <a:cs typeface="Times New Roman"/>
              </a:rPr>
              <a:t>SAFELY</a:t>
            </a:r>
            <a:r>
              <a:rPr sz="4400" b="1" u="sng" spc="-25" dirty="0">
                <a:solidFill>
                  <a:srgbClr val="C00000"/>
                </a:solidFill>
                <a:uFill>
                  <a:solidFill>
                    <a:srgbClr val="C00000"/>
                  </a:solidFill>
                </a:uFill>
                <a:latin typeface="Times New Roman"/>
                <a:cs typeface="Times New Roman"/>
              </a:rPr>
              <a:t> </a:t>
            </a:r>
            <a:r>
              <a:rPr sz="4400" b="1" u="sng" spc="-440" dirty="0">
                <a:solidFill>
                  <a:srgbClr val="C00000"/>
                </a:solidFill>
                <a:uFill>
                  <a:solidFill>
                    <a:srgbClr val="C00000"/>
                  </a:solidFill>
                </a:uFill>
                <a:latin typeface="Times New Roman"/>
                <a:cs typeface="Times New Roman"/>
              </a:rPr>
              <a:t>BROWSING</a:t>
            </a:r>
            <a:r>
              <a:rPr sz="4400" b="1" u="sng" spc="-5" dirty="0">
                <a:solidFill>
                  <a:srgbClr val="C00000"/>
                </a:solidFill>
                <a:uFill>
                  <a:solidFill>
                    <a:srgbClr val="C00000"/>
                  </a:solidFill>
                </a:uFill>
                <a:latin typeface="Times New Roman"/>
                <a:cs typeface="Times New Roman"/>
              </a:rPr>
              <a:t> </a:t>
            </a:r>
            <a:r>
              <a:rPr sz="4400" b="1" u="sng" spc="-430" dirty="0">
                <a:solidFill>
                  <a:srgbClr val="C00000"/>
                </a:solidFill>
                <a:uFill>
                  <a:solidFill>
                    <a:srgbClr val="C00000"/>
                  </a:solidFill>
                </a:uFill>
                <a:latin typeface="Times New Roman"/>
                <a:cs typeface="Times New Roman"/>
              </a:rPr>
              <a:t>THE</a:t>
            </a:r>
            <a:r>
              <a:rPr sz="4400" b="1" u="sng" spc="10" dirty="0">
                <a:solidFill>
                  <a:srgbClr val="C00000"/>
                </a:solidFill>
                <a:uFill>
                  <a:solidFill>
                    <a:srgbClr val="C00000"/>
                  </a:solidFill>
                </a:uFill>
                <a:latin typeface="Times New Roman"/>
                <a:cs typeface="Times New Roman"/>
              </a:rPr>
              <a:t> </a:t>
            </a:r>
            <a:r>
              <a:rPr sz="4400" b="1" u="sng" spc="-445" dirty="0">
                <a:solidFill>
                  <a:srgbClr val="C00000"/>
                </a:solidFill>
                <a:uFill>
                  <a:solidFill>
                    <a:srgbClr val="C00000"/>
                  </a:solidFill>
                </a:uFill>
                <a:latin typeface="Times New Roman"/>
                <a:cs typeface="Times New Roman"/>
              </a:rPr>
              <a:t>WEB</a:t>
            </a:r>
            <a:endParaRPr sz="4400">
              <a:latin typeface="Times New Roman"/>
              <a:cs typeface="Times New Roman"/>
            </a:endParaRPr>
          </a:p>
          <a:p>
            <a:pPr algn="ctr">
              <a:lnSpc>
                <a:spcPct val="100000"/>
              </a:lnSpc>
              <a:spcBef>
                <a:spcPts val="55"/>
              </a:spcBef>
            </a:pPr>
            <a:r>
              <a:rPr sz="3200" dirty="0">
                <a:latin typeface="Calibri"/>
                <a:cs typeface="Calibri"/>
              </a:rPr>
              <a:t>Are</a:t>
            </a:r>
            <a:r>
              <a:rPr sz="3200" spc="-90" dirty="0">
                <a:latin typeface="Calibri"/>
                <a:cs typeface="Calibri"/>
              </a:rPr>
              <a:t> </a:t>
            </a:r>
            <a:r>
              <a:rPr sz="3200" dirty="0">
                <a:latin typeface="Calibri"/>
                <a:cs typeface="Calibri"/>
              </a:rPr>
              <a:t>you</a:t>
            </a:r>
            <a:r>
              <a:rPr sz="3200" spc="-85" dirty="0">
                <a:latin typeface="Calibri"/>
                <a:cs typeface="Calibri"/>
              </a:rPr>
              <a:t> </a:t>
            </a:r>
            <a:r>
              <a:rPr sz="3200" dirty="0">
                <a:latin typeface="Calibri"/>
                <a:cs typeface="Calibri"/>
              </a:rPr>
              <a:t>posing/facing</a:t>
            </a:r>
            <a:r>
              <a:rPr sz="3200" spc="-65" dirty="0">
                <a:latin typeface="Calibri"/>
                <a:cs typeface="Calibri"/>
              </a:rPr>
              <a:t> </a:t>
            </a:r>
            <a:r>
              <a:rPr sz="3200" dirty="0">
                <a:latin typeface="Calibri"/>
                <a:cs typeface="Calibri"/>
              </a:rPr>
              <a:t>online</a:t>
            </a:r>
            <a:r>
              <a:rPr sz="3200" spc="-80" dirty="0">
                <a:latin typeface="Calibri"/>
                <a:cs typeface="Calibri"/>
              </a:rPr>
              <a:t> </a:t>
            </a:r>
            <a:r>
              <a:rPr sz="3200" spc="-10" dirty="0">
                <a:latin typeface="Calibri"/>
                <a:cs typeface="Calibri"/>
              </a:rPr>
              <a:t>dangers?</a:t>
            </a:r>
            <a:endParaRPr sz="3200">
              <a:latin typeface="Calibri"/>
              <a:cs typeface="Calibri"/>
            </a:endParaRPr>
          </a:p>
          <a:p>
            <a:pPr algn="ctr">
              <a:lnSpc>
                <a:spcPct val="100000"/>
              </a:lnSpc>
            </a:pPr>
            <a:r>
              <a:rPr sz="3200" dirty="0">
                <a:latin typeface="Calibri"/>
                <a:cs typeface="Calibri"/>
              </a:rPr>
              <a:t>How</a:t>
            </a:r>
            <a:r>
              <a:rPr sz="3200" spc="-85" dirty="0">
                <a:latin typeface="Calibri"/>
                <a:cs typeface="Calibri"/>
              </a:rPr>
              <a:t> </a:t>
            </a:r>
            <a:r>
              <a:rPr sz="3200" dirty="0">
                <a:latin typeface="Calibri"/>
                <a:cs typeface="Calibri"/>
              </a:rPr>
              <a:t>will</a:t>
            </a:r>
            <a:r>
              <a:rPr sz="3200" spc="-90" dirty="0">
                <a:latin typeface="Calibri"/>
                <a:cs typeface="Calibri"/>
              </a:rPr>
              <a:t> </a:t>
            </a:r>
            <a:r>
              <a:rPr sz="3200" dirty="0">
                <a:latin typeface="Calibri"/>
                <a:cs typeface="Calibri"/>
              </a:rPr>
              <a:t>you</a:t>
            </a:r>
            <a:r>
              <a:rPr sz="3200" spc="-80" dirty="0">
                <a:latin typeface="Calibri"/>
                <a:cs typeface="Calibri"/>
              </a:rPr>
              <a:t> </a:t>
            </a:r>
            <a:r>
              <a:rPr sz="3200" dirty="0">
                <a:latin typeface="Calibri"/>
                <a:cs typeface="Calibri"/>
              </a:rPr>
              <a:t>avoid</a:t>
            </a:r>
            <a:r>
              <a:rPr sz="3200" spc="-70" dirty="0">
                <a:latin typeface="Calibri"/>
                <a:cs typeface="Calibri"/>
              </a:rPr>
              <a:t> </a:t>
            </a:r>
            <a:r>
              <a:rPr sz="3200" dirty="0">
                <a:latin typeface="Calibri"/>
                <a:cs typeface="Calibri"/>
              </a:rPr>
              <a:t>these</a:t>
            </a:r>
            <a:r>
              <a:rPr sz="3200" spc="-90" dirty="0">
                <a:latin typeface="Calibri"/>
                <a:cs typeface="Calibri"/>
              </a:rPr>
              <a:t> </a:t>
            </a:r>
            <a:r>
              <a:rPr sz="3200" spc="-10" dirty="0">
                <a:latin typeface="Calibri"/>
                <a:cs typeface="Calibri"/>
              </a:rPr>
              <a:t>dangers?</a:t>
            </a:r>
            <a:endParaRPr sz="3200">
              <a:latin typeface="Calibri"/>
              <a:cs typeface="Calibri"/>
            </a:endParaRPr>
          </a:p>
          <a:p>
            <a:pPr marL="12065" marR="5080" algn="ctr">
              <a:lnSpc>
                <a:spcPct val="100000"/>
              </a:lnSpc>
            </a:pPr>
            <a:r>
              <a:rPr sz="3200" dirty="0">
                <a:latin typeface="Calibri"/>
                <a:cs typeface="Calibri"/>
              </a:rPr>
              <a:t>How</a:t>
            </a:r>
            <a:r>
              <a:rPr sz="3200" spc="-120" dirty="0">
                <a:latin typeface="Calibri"/>
                <a:cs typeface="Calibri"/>
              </a:rPr>
              <a:t> </a:t>
            </a:r>
            <a:r>
              <a:rPr sz="3200" dirty="0">
                <a:latin typeface="Calibri"/>
                <a:cs typeface="Calibri"/>
              </a:rPr>
              <a:t>to</a:t>
            </a:r>
            <a:r>
              <a:rPr sz="3200" spc="-130" dirty="0">
                <a:latin typeface="Calibri"/>
                <a:cs typeface="Calibri"/>
              </a:rPr>
              <a:t> </a:t>
            </a:r>
            <a:r>
              <a:rPr sz="3200" dirty="0">
                <a:latin typeface="Calibri"/>
                <a:cs typeface="Calibri"/>
              </a:rPr>
              <a:t>virtually</a:t>
            </a:r>
            <a:r>
              <a:rPr sz="3200" spc="-105" dirty="0">
                <a:latin typeface="Calibri"/>
                <a:cs typeface="Calibri"/>
              </a:rPr>
              <a:t> </a:t>
            </a:r>
            <a:r>
              <a:rPr sz="3200" dirty="0">
                <a:latin typeface="Calibri"/>
                <a:cs typeface="Calibri"/>
              </a:rPr>
              <a:t>behave</a:t>
            </a:r>
            <a:r>
              <a:rPr sz="3200" spc="-114" dirty="0">
                <a:latin typeface="Calibri"/>
                <a:cs typeface="Calibri"/>
              </a:rPr>
              <a:t> </a:t>
            </a:r>
            <a:r>
              <a:rPr sz="3200" dirty="0">
                <a:latin typeface="Calibri"/>
                <a:cs typeface="Calibri"/>
              </a:rPr>
              <a:t>/conduct</a:t>
            </a:r>
            <a:r>
              <a:rPr sz="3200" spc="-105" dirty="0">
                <a:latin typeface="Calibri"/>
                <a:cs typeface="Calibri"/>
              </a:rPr>
              <a:t> </a:t>
            </a:r>
            <a:r>
              <a:rPr sz="3200" dirty="0">
                <a:latin typeface="Calibri"/>
                <a:cs typeface="Calibri"/>
              </a:rPr>
              <a:t>yourself</a:t>
            </a:r>
            <a:r>
              <a:rPr sz="3200" spc="-135" dirty="0">
                <a:latin typeface="Calibri"/>
                <a:cs typeface="Calibri"/>
              </a:rPr>
              <a:t> </a:t>
            </a:r>
            <a:r>
              <a:rPr sz="3200" spc="-10" dirty="0">
                <a:latin typeface="Calibri"/>
                <a:cs typeface="Calibri"/>
              </a:rPr>
              <a:t>while browsing</a:t>
            </a:r>
            <a:r>
              <a:rPr sz="3200" spc="-120" dirty="0">
                <a:latin typeface="Calibri"/>
                <a:cs typeface="Calibri"/>
              </a:rPr>
              <a:t> </a:t>
            </a:r>
            <a:r>
              <a:rPr sz="3200" spc="-20" dirty="0">
                <a:latin typeface="Calibri"/>
                <a:cs typeface="Calibri"/>
              </a:rPr>
              <a:t>web?</a:t>
            </a:r>
            <a:endParaRPr sz="3200">
              <a:latin typeface="Calibri"/>
              <a:cs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76200"/>
            <a:ext cx="9144000" cy="1143000"/>
          </a:xfrm>
          <a:custGeom>
            <a:avLst/>
            <a:gdLst/>
            <a:ahLst/>
            <a:cxnLst/>
            <a:rect l="l" t="t" r="r" b="b"/>
            <a:pathLst>
              <a:path w="9144000" h="1143000">
                <a:moveTo>
                  <a:pt x="9144000" y="0"/>
                </a:moveTo>
                <a:lnTo>
                  <a:pt x="0" y="0"/>
                </a:lnTo>
                <a:lnTo>
                  <a:pt x="0" y="1143000"/>
                </a:lnTo>
                <a:lnTo>
                  <a:pt x="9144000" y="1143000"/>
                </a:lnTo>
                <a:lnTo>
                  <a:pt x="9144000" y="0"/>
                </a:lnTo>
                <a:close/>
              </a:path>
            </a:pathLst>
          </a:custGeom>
          <a:solidFill>
            <a:srgbClr val="FFC000"/>
          </a:solidFill>
        </p:spPr>
        <p:txBody>
          <a:bodyPr wrap="square" lIns="0" tIns="0" rIns="0" bIns="0" rtlCol="0"/>
          <a:lstStyle/>
          <a:p>
            <a:endParaRPr/>
          </a:p>
        </p:txBody>
      </p:sp>
      <p:sp>
        <p:nvSpPr>
          <p:cNvPr id="3" name="object 3"/>
          <p:cNvSpPr txBox="1">
            <a:spLocks noGrp="1"/>
          </p:cNvSpPr>
          <p:nvPr>
            <p:ph type="title"/>
          </p:nvPr>
        </p:nvSpPr>
        <p:spPr>
          <a:xfrm>
            <a:off x="2009648" y="-79755"/>
            <a:ext cx="5120640" cy="1244600"/>
          </a:xfrm>
          <a:prstGeom prst="rect">
            <a:avLst/>
          </a:prstGeom>
        </p:spPr>
        <p:txBody>
          <a:bodyPr vert="horz" wrap="square" lIns="0" tIns="12065" rIns="0" bIns="0" rtlCol="0">
            <a:spAutoFit/>
          </a:bodyPr>
          <a:lstStyle/>
          <a:p>
            <a:pPr marL="12700">
              <a:lnSpc>
                <a:spcPct val="100000"/>
              </a:lnSpc>
              <a:spcBef>
                <a:spcPts val="95"/>
              </a:spcBef>
            </a:pPr>
            <a:r>
              <a:rPr sz="8000" u="sng" spc="-1660" dirty="0">
                <a:solidFill>
                  <a:srgbClr val="C00000"/>
                </a:solidFill>
                <a:uFill>
                  <a:solidFill>
                    <a:srgbClr val="C00000"/>
                  </a:solidFill>
                </a:uFill>
                <a:latin typeface="Trebuchet MS"/>
                <a:cs typeface="Trebuchet MS"/>
              </a:rPr>
              <a:t>FRAUD</a:t>
            </a:r>
            <a:r>
              <a:rPr sz="8000" u="sng" spc="-135" dirty="0">
                <a:solidFill>
                  <a:srgbClr val="C00000"/>
                </a:solidFill>
                <a:uFill>
                  <a:solidFill>
                    <a:srgbClr val="C00000"/>
                  </a:solidFill>
                </a:uFill>
                <a:latin typeface="Trebuchet MS"/>
                <a:cs typeface="Trebuchet MS"/>
              </a:rPr>
              <a:t> </a:t>
            </a:r>
            <a:r>
              <a:rPr sz="8000" u="sng" spc="-960" dirty="0">
                <a:solidFill>
                  <a:srgbClr val="C00000"/>
                </a:solidFill>
                <a:uFill>
                  <a:solidFill>
                    <a:srgbClr val="C00000"/>
                  </a:solidFill>
                </a:uFill>
                <a:latin typeface="Trebuchet MS"/>
                <a:cs typeface="Trebuchet MS"/>
              </a:rPr>
              <a:t>EMAILS</a:t>
            </a:r>
            <a:endParaRPr sz="8000">
              <a:latin typeface="Trebuchet MS"/>
              <a:cs typeface="Trebuchet MS"/>
            </a:endParaRPr>
          </a:p>
        </p:txBody>
      </p:sp>
      <p:grpSp>
        <p:nvGrpSpPr>
          <p:cNvPr id="4" name="object 4"/>
          <p:cNvGrpSpPr/>
          <p:nvPr/>
        </p:nvGrpSpPr>
        <p:grpSpPr>
          <a:xfrm>
            <a:off x="452437" y="1260411"/>
            <a:ext cx="8239125" cy="3697604"/>
            <a:chOff x="452437" y="1260411"/>
            <a:chExt cx="8239125" cy="3697604"/>
          </a:xfrm>
        </p:grpSpPr>
        <p:sp>
          <p:nvSpPr>
            <p:cNvPr id="5" name="object 5"/>
            <p:cNvSpPr/>
            <p:nvPr/>
          </p:nvSpPr>
          <p:spPr>
            <a:xfrm>
              <a:off x="457200" y="1265174"/>
              <a:ext cx="8229600" cy="3688079"/>
            </a:xfrm>
            <a:custGeom>
              <a:avLst/>
              <a:gdLst/>
              <a:ahLst/>
              <a:cxnLst/>
              <a:rect l="l" t="t" r="r" b="b"/>
              <a:pathLst>
                <a:path w="8229600" h="3688079">
                  <a:moveTo>
                    <a:pt x="8229600" y="0"/>
                  </a:moveTo>
                  <a:lnTo>
                    <a:pt x="0" y="0"/>
                  </a:lnTo>
                  <a:lnTo>
                    <a:pt x="0" y="3687826"/>
                  </a:lnTo>
                  <a:lnTo>
                    <a:pt x="8229600" y="3687826"/>
                  </a:lnTo>
                  <a:lnTo>
                    <a:pt x="8229600" y="0"/>
                  </a:lnTo>
                  <a:close/>
                </a:path>
              </a:pathLst>
            </a:custGeom>
            <a:solidFill>
              <a:srgbClr val="FCEADA"/>
            </a:solidFill>
          </p:spPr>
          <p:txBody>
            <a:bodyPr wrap="square" lIns="0" tIns="0" rIns="0" bIns="0" rtlCol="0"/>
            <a:lstStyle/>
            <a:p>
              <a:endParaRPr/>
            </a:p>
          </p:txBody>
        </p:sp>
        <p:sp>
          <p:nvSpPr>
            <p:cNvPr id="6" name="object 6"/>
            <p:cNvSpPr/>
            <p:nvPr/>
          </p:nvSpPr>
          <p:spPr>
            <a:xfrm>
              <a:off x="457200" y="1265174"/>
              <a:ext cx="8229600" cy="3688079"/>
            </a:xfrm>
            <a:custGeom>
              <a:avLst/>
              <a:gdLst/>
              <a:ahLst/>
              <a:cxnLst/>
              <a:rect l="l" t="t" r="r" b="b"/>
              <a:pathLst>
                <a:path w="8229600" h="3688079">
                  <a:moveTo>
                    <a:pt x="0" y="3687826"/>
                  </a:moveTo>
                  <a:lnTo>
                    <a:pt x="8229600" y="3687826"/>
                  </a:lnTo>
                  <a:lnTo>
                    <a:pt x="8229600" y="0"/>
                  </a:lnTo>
                  <a:lnTo>
                    <a:pt x="0" y="0"/>
                  </a:lnTo>
                  <a:lnTo>
                    <a:pt x="0" y="3687826"/>
                  </a:lnTo>
                  <a:close/>
                </a:path>
              </a:pathLst>
            </a:custGeom>
            <a:ln w="9525">
              <a:solidFill>
                <a:srgbClr val="C00000"/>
              </a:solidFill>
            </a:ln>
          </p:spPr>
          <p:txBody>
            <a:bodyPr wrap="square" lIns="0" tIns="0" rIns="0" bIns="0" rtlCol="0"/>
            <a:lstStyle/>
            <a:p>
              <a:endParaRPr/>
            </a:p>
          </p:txBody>
        </p:sp>
      </p:grpSp>
      <p:sp>
        <p:nvSpPr>
          <p:cNvPr id="7" name="object 7"/>
          <p:cNvSpPr txBox="1"/>
          <p:nvPr/>
        </p:nvSpPr>
        <p:spPr>
          <a:xfrm>
            <a:off x="535940" y="1227582"/>
            <a:ext cx="8054975" cy="3561079"/>
          </a:xfrm>
          <a:prstGeom prst="rect">
            <a:avLst/>
          </a:prstGeom>
        </p:spPr>
        <p:txBody>
          <a:bodyPr vert="horz" wrap="square" lIns="0" tIns="73025" rIns="0" bIns="0" rtlCol="0">
            <a:spAutoFit/>
          </a:bodyPr>
          <a:lstStyle/>
          <a:p>
            <a:pPr marL="355600" marR="127635" indent="-342900">
              <a:lnSpc>
                <a:spcPct val="80000"/>
              </a:lnSpc>
              <a:spcBef>
                <a:spcPts val="575"/>
              </a:spcBef>
              <a:buFont typeface="Wingdings"/>
              <a:buChar char=""/>
              <a:tabLst>
                <a:tab pos="355600" algn="l"/>
              </a:tabLst>
            </a:pPr>
            <a:r>
              <a:rPr sz="2000" b="1" dirty="0">
                <a:solidFill>
                  <a:srgbClr val="1F2021"/>
                </a:solidFill>
                <a:latin typeface="Calibri"/>
                <a:cs typeface="Calibri"/>
              </a:rPr>
              <a:t>Email</a:t>
            </a:r>
            <a:r>
              <a:rPr sz="2000" b="1" spc="-70" dirty="0">
                <a:solidFill>
                  <a:srgbClr val="1F2021"/>
                </a:solidFill>
                <a:latin typeface="Calibri"/>
                <a:cs typeface="Calibri"/>
              </a:rPr>
              <a:t> </a:t>
            </a:r>
            <a:r>
              <a:rPr sz="2000" b="1" dirty="0">
                <a:solidFill>
                  <a:srgbClr val="1F2021"/>
                </a:solidFill>
                <a:latin typeface="Calibri"/>
                <a:cs typeface="Calibri"/>
              </a:rPr>
              <a:t>fraud</a:t>
            </a:r>
            <a:r>
              <a:rPr sz="2000" b="1" spc="-45" dirty="0">
                <a:solidFill>
                  <a:srgbClr val="1F2021"/>
                </a:solidFill>
                <a:latin typeface="Calibri"/>
                <a:cs typeface="Calibri"/>
              </a:rPr>
              <a:t> </a:t>
            </a:r>
            <a:r>
              <a:rPr sz="2000" dirty="0">
                <a:solidFill>
                  <a:srgbClr val="1F2021"/>
                </a:solidFill>
                <a:latin typeface="Calibri"/>
                <a:cs typeface="Calibri"/>
              </a:rPr>
              <a:t>(or</a:t>
            </a:r>
            <a:r>
              <a:rPr sz="2000" spc="-60" dirty="0">
                <a:solidFill>
                  <a:srgbClr val="1F2021"/>
                </a:solidFill>
                <a:latin typeface="Calibri"/>
                <a:cs typeface="Calibri"/>
              </a:rPr>
              <a:t> </a:t>
            </a:r>
            <a:r>
              <a:rPr sz="2000" b="1" dirty="0">
                <a:solidFill>
                  <a:srgbClr val="1F2021"/>
                </a:solidFill>
                <a:latin typeface="Calibri"/>
                <a:cs typeface="Calibri"/>
              </a:rPr>
              <a:t>email</a:t>
            </a:r>
            <a:r>
              <a:rPr sz="2000" b="1" spc="-55" dirty="0">
                <a:solidFill>
                  <a:srgbClr val="1F2021"/>
                </a:solidFill>
                <a:latin typeface="Calibri"/>
                <a:cs typeface="Calibri"/>
              </a:rPr>
              <a:t> </a:t>
            </a:r>
            <a:r>
              <a:rPr sz="2000" b="1" dirty="0">
                <a:solidFill>
                  <a:srgbClr val="1F2021"/>
                </a:solidFill>
                <a:latin typeface="Calibri"/>
                <a:cs typeface="Calibri"/>
              </a:rPr>
              <a:t>scam</a:t>
            </a:r>
            <a:r>
              <a:rPr sz="2000" dirty="0">
                <a:solidFill>
                  <a:srgbClr val="1F2021"/>
                </a:solidFill>
                <a:latin typeface="Calibri"/>
                <a:cs typeface="Calibri"/>
              </a:rPr>
              <a:t>)</a:t>
            </a:r>
            <a:r>
              <a:rPr sz="2000" spc="-50" dirty="0">
                <a:solidFill>
                  <a:srgbClr val="1F2021"/>
                </a:solidFill>
                <a:latin typeface="Calibri"/>
                <a:cs typeface="Calibri"/>
              </a:rPr>
              <a:t> </a:t>
            </a:r>
            <a:r>
              <a:rPr sz="2000" dirty="0">
                <a:solidFill>
                  <a:srgbClr val="1F2021"/>
                </a:solidFill>
                <a:latin typeface="Calibri"/>
                <a:cs typeface="Calibri"/>
              </a:rPr>
              <a:t>is</a:t>
            </a:r>
            <a:r>
              <a:rPr sz="2000" spc="-55" dirty="0">
                <a:solidFill>
                  <a:srgbClr val="1F2021"/>
                </a:solidFill>
                <a:latin typeface="Calibri"/>
                <a:cs typeface="Calibri"/>
              </a:rPr>
              <a:t> </a:t>
            </a:r>
            <a:r>
              <a:rPr sz="2000" b="1" dirty="0">
                <a:solidFill>
                  <a:srgbClr val="C00000"/>
                </a:solidFill>
                <a:latin typeface="Calibri"/>
                <a:cs typeface="Calibri"/>
              </a:rPr>
              <a:t>intentional</a:t>
            </a:r>
            <a:r>
              <a:rPr sz="2000" b="1" spc="-70" dirty="0">
                <a:solidFill>
                  <a:srgbClr val="C00000"/>
                </a:solidFill>
                <a:latin typeface="Calibri"/>
                <a:cs typeface="Calibri"/>
              </a:rPr>
              <a:t> </a:t>
            </a:r>
            <a:r>
              <a:rPr sz="2000" b="1" dirty="0">
                <a:solidFill>
                  <a:srgbClr val="C00000"/>
                </a:solidFill>
                <a:latin typeface="Calibri"/>
                <a:cs typeface="Calibri"/>
              </a:rPr>
              <a:t>deception</a:t>
            </a:r>
            <a:r>
              <a:rPr sz="2000" b="1" spc="-55" dirty="0">
                <a:solidFill>
                  <a:srgbClr val="C00000"/>
                </a:solidFill>
                <a:latin typeface="Calibri"/>
                <a:cs typeface="Calibri"/>
              </a:rPr>
              <a:t> </a:t>
            </a:r>
            <a:r>
              <a:rPr sz="2000" b="1" dirty="0">
                <a:solidFill>
                  <a:srgbClr val="C00000"/>
                </a:solidFill>
                <a:latin typeface="Calibri"/>
                <a:cs typeface="Calibri"/>
              </a:rPr>
              <a:t>for</a:t>
            </a:r>
            <a:r>
              <a:rPr sz="2000" b="1" spc="-60" dirty="0">
                <a:solidFill>
                  <a:srgbClr val="C00000"/>
                </a:solidFill>
                <a:latin typeface="Calibri"/>
                <a:cs typeface="Calibri"/>
              </a:rPr>
              <a:t> </a:t>
            </a:r>
            <a:r>
              <a:rPr sz="2000" b="1" dirty="0">
                <a:solidFill>
                  <a:srgbClr val="C00000"/>
                </a:solidFill>
                <a:latin typeface="Calibri"/>
                <a:cs typeface="Calibri"/>
              </a:rPr>
              <a:t>either</a:t>
            </a:r>
            <a:r>
              <a:rPr sz="2000" b="1" spc="-50" dirty="0">
                <a:solidFill>
                  <a:srgbClr val="C00000"/>
                </a:solidFill>
                <a:latin typeface="Calibri"/>
                <a:cs typeface="Calibri"/>
              </a:rPr>
              <a:t> </a:t>
            </a:r>
            <a:r>
              <a:rPr sz="2000" b="1" spc="-10" dirty="0">
                <a:solidFill>
                  <a:srgbClr val="C00000"/>
                </a:solidFill>
                <a:latin typeface="Calibri"/>
                <a:cs typeface="Calibri"/>
              </a:rPr>
              <a:t>personal </a:t>
            </a:r>
            <a:r>
              <a:rPr sz="2000" b="1" dirty="0">
                <a:solidFill>
                  <a:srgbClr val="C00000"/>
                </a:solidFill>
                <a:latin typeface="Calibri"/>
                <a:cs typeface="Calibri"/>
              </a:rPr>
              <a:t>gain</a:t>
            </a:r>
            <a:r>
              <a:rPr sz="2000" b="1" spc="-60" dirty="0">
                <a:solidFill>
                  <a:srgbClr val="C00000"/>
                </a:solidFill>
                <a:latin typeface="Calibri"/>
                <a:cs typeface="Calibri"/>
              </a:rPr>
              <a:t> </a:t>
            </a:r>
            <a:r>
              <a:rPr sz="2000" b="1" dirty="0">
                <a:solidFill>
                  <a:srgbClr val="C00000"/>
                </a:solidFill>
                <a:latin typeface="Calibri"/>
                <a:cs typeface="Calibri"/>
              </a:rPr>
              <a:t>or</a:t>
            </a:r>
            <a:r>
              <a:rPr sz="2000" b="1" spc="-60" dirty="0">
                <a:solidFill>
                  <a:srgbClr val="C00000"/>
                </a:solidFill>
                <a:latin typeface="Calibri"/>
                <a:cs typeface="Calibri"/>
              </a:rPr>
              <a:t> </a:t>
            </a:r>
            <a:r>
              <a:rPr sz="2000" b="1" dirty="0">
                <a:solidFill>
                  <a:srgbClr val="C00000"/>
                </a:solidFill>
                <a:latin typeface="Calibri"/>
                <a:cs typeface="Calibri"/>
              </a:rPr>
              <a:t>to</a:t>
            </a:r>
            <a:r>
              <a:rPr sz="2000" b="1" spc="-65" dirty="0">
                <a:solidFill>
                  <a:srgbClr val="C00000"/>
                </a:solidFill>
                <a:latin typeface="Calibri"/>
                <a:cs typeface="Calibri"/>
              </a:rPr>
              <a:t> </a:t>
            </a:r>
            <a:r>
              <a:rPr sz="2000" b="1" dirty="0">
                <a:solidFill>
                  <a:srgbClr val="C00000"/>
                </a:solidFill>
                <a:latin typeface="Calibri"/>
                <a:cs typeface="Calibri"/>
              </a:rPr>
              <a:t>damage</a:t>
            </a:r>
            <a:r>
              <a:rPr sz="2000" b="1" spc="-40" dirty="0">
                <a:solidFill>
                  <a:srgbClr val="C00000"/>
                </a:solidFill>
                <a:latin typeface="Calibri"/>
                <a:cs typeface="Calibri"/>
              </a:rPr>
              <a:t> </a:t>
            </a:r>
            <a:r>
              <a:rPr sz="2000" b="1" dirty="0">
                <a:solidFill>
                  <a:srgbClr val="C00000"/>
                </a:solidFill>
                <a:latin typeface="Calibri"/>
                <a:cs typeface="Calibri"/>
              </a:rPr>
              <a:t>another</a:t>
            </a:r>
            <a:r>
              <a:rPr sz="2000" b="1" spc="-50" dirty="0">
                <a:solidFill>
                  <a:srgbClr val="C00000"/>
                </a:solidFill>
                <a:latin typeface="Calibri"/>
                <a:cs typeface="Calibri"/>
              </a:rPr>
              <a:t> </a:t>
            </a:r>
            <a:r>
              <a:rPr sz="2000" b="1" dirty="0">
                <a:solidFill>
                  <a:srgbClr val="C00000"/>
                </a:solidFill>
                <a:latin typeface="Calibri"/>
                <a:cs typeface="Calibri"/>
              </a:rPr>
              <a:t>individual</a:t>
            </a:r>
            <a:r>
              <a:rPr sz="2000" b="1" spc="-65" dirty="0">
                <a:solidFill>
                  <a:srgbClr val="C00000"/>
                </a:solidFill>
                <a:latin typeface="Calibri"/>
                <a:cs typeface="Calibri"/>
              </a:rPr>
              <a:t> </a:t>
            </a:r>
            <a:r>
              <a:rPr sz="2000" b="1" dirty="0">
                <a:solidFill>
                  <a:srgbClr val="C00000"/>
                </a:solidFill>
                <a:latin typeface="Calibri"/>
                <a:cs typeface="Calibri"/>
              </a:rPr>
              <a:t>by</a:t>
            </a:r>
            <a:r>
              <a:rPr sz="2000" b="1" spc="-55" dirty="0">
                <a:solidFill>
                  <a:srgbClr val="C00000"/>
                </a:solidFill>
                <a:latin typeface="Calibri"/>
                <a:cs typeface="Calibri"/>
              </a:rPr>
              <a:t> </a:t>
            </a:r>
            <a:r>
              <a:rPr sz="2000" b="1" dirty="0">
                <a:solidFill>
                  <a:srgbClr val="C00000"/>
                </a:solidFill>
                <a:latin typeface="Calibri"/>
                <a:cs typeface="Calibri"/>
              </a:rPr>
              <a:t>means</a:t>
            </a:r>
            <a:r>
              <a:rPr sz="2000" b="1" spc="-45" dirty="0">
                <a:solidFill>
                  <a:srgbClr val="C00000"/>
                </a:solidFill>
                <a:latin typeface="Calibri"/>
                <a:cs typeface="Calibri"/>
              </a:rPr>
              <a:t> </a:t>
            </a:r>
            <a:r>
              <a:rPr sz="2000" b="1" dirty="0">
                <a:solidFill>
                  <a:srgbClr val="C00000"/>
                </a:solidFill>
                <a:latin typeface="Calibri"/>
                <a:cs typeface="Calibri"/>
              </a:rPr>
              <a:t>of</a:t>
            </a:r>
            <a:r>
              <a:rPr sz="2000" b="1" spc="-40" dirty="0">
                <a:solidFill>
                  <a:srgbClr val="C00000"/>
                </a:solidFill>
                <a:latin typeface="Calibri"/>
                <a:cs typeface="Calibri"/>
              </a:rPr>
              <a:t> </a:t>
            </a:r>
            <a:r>
              <a:rPr sz="2000" b="1" dirty="0">
                <a:solidFill>
                  <a:srgbClr val="C00000"/>
                </a:solidFill>
                <a:latin typeface="Calibri"/>
                <a:cs typeface="Calibri"/>
              </a:rPr>
              <a:t>email</a:t>
            </a:r>
            <a:r>
              <a:rPr sz="2000" dirty="0">
                <a:latin typeface="Calibri"/>
                <a:cs typeface="Calibri"/>
              </a:rPr>
              <a:t>.</a:t>
            </a:r>
            <a:r>
              <a:rPr sz="2000" spc="-65" dirty="0">
                <a:latin typeface="Calibri"/>
                <a:cs typeface="Calibri"/>
              </a:rPr>
              <a:t> </a:t>
            </a:r>
            <a:r>
              <a:rPr sz="2000" dirty="0">
                <a:latin typeface="Calibri"/>
                <a:cs typeface="Calibri"/>
              </a:rPr>
              <a:t>Almost</a:t>
            </a:r>
            <a:r>
              <a:rPr sz="2000" spc="-40" dirty="0">
                <a:latin typeface="Calibri"/>
                <a:cs typeface="Calibri"/>
              </a:rPr>
              <a:t> </a:t>
            </a:r>
            <a:r>
              <a:rPr sz="2000" dirty="0">
                <a:latin typeface="Calibri"/>
                <a:cs typeface="Calibri"/>
              </a:rPr>
              <a:t>as</a:t>
            </a:r>
            <a:r>
              <a:rPr sz="2000" spc="-50" dirty="0">
                <a:latin typeface="Calibri"/>
                <a:cs typeface="Calibri"/>
              </a:rPr>
              <a:t> </a:t>
            </a:r>
            <a:r>
              <a:rPr sz="2000" spc="-20" dirty="0">
                <a:latin typeface="Calibri"/>
                <a:cs typeface="Calibri"/>
              </a:rPr>
              <a:t>soon </a:t>
            </a:r>
            <a:r>
              <a:rPr sz="2000" dirty="0">
                <a:latin typeface="Calibri"/>
                <a:cs typeface="Calibri"/>
              </a:rPr>
              <a:t>as</a:t>
            </a:r>
            <a:r>
              <a:rPr sz="2000" spc="-35" dirty="0">
                <a:latin typeface="Calibri"/>
                <a:cs typeface="Calibri"/>
              </a:rPr>
              <a:t> </a:t>
            </a:r>
            <a:r>
              <a:rPr sz="2000" dirty="0">
                <a:latin typeface="Calibri"/>
                <a:cs typeface="Calibri"/>
              </a:rPr>
              <a:t>email</a:t>
            </a:r>
            <a:r>
              <a:rPr sz="2000" spc="-25" dirty="0">
                <a:latin typeface="Calibri"/>
                <a:cs typeface="Calibri"/>
              </a:rPr>
              <a:t> </a:t>
            </a:r>
            <a:r>
              <a:rPr sz="2000" dirty="0">
                <a:latin typeface="Calibri"/>
                <a:cs typeface="Calibri"/>
              </a:rPr>
              <a:t>became</a:t>
            </a:r>
            <a:r>
              <a:rPr sz="2000" spc="-25" dirty="0">
                <a:latin typeface="Calibri"/>
                <a:cs typeface="Calibri"/>
              </a:rPr>
              <a:t> </a:t>
            </a:r>
            <a:r>
              <a:rPr sz="2000" dirty="0">
                <a:latin typeface="Calibri"/>
                <a:cs typeface="Calibri"/>
              </a:rPr>
              <a:t>widely</a:t>
            </a:r>
            <a:r>
              <a:rPr sz="2000" spc="-40" dirty="0">
                <a:latin typeface="Calibri"/>
                <a:cs typeface="Calibri"/>
              </a:rPr>
              <a:t> </a:t>
            </a:r>
            <a:r>
              <a:rPr sz="2000" dirty="0">
                <a:latin typeface="Calibri"/>
                <a:cs typeface="Calibri"/>
              </a:rPr>
              <a:t>used,</a:t>
            </a:r>
            <a:r>
              <a:rPr sz="2000" spc="-30" dirty="0">
                <a:latin typeface="Calibri"/>
                <a:cs typeface="Calibri"/>
              </a:rPr>
              <a:t> </a:t>
            </a:r>
            <a:r>
              <a:rPr sz="2000" dirty="0">
                <a:latin typeface="Calibri"/>
                <a:cs typeface="Calibri"/>
              </a:rPr>
              <a:t>it</a:t>
            </a:r>
            <a:r>
              <a:rPr sz="2000" spc="-45" dirty="0">
                <a:latin typeface="Calibri"/>
                <a:cs typeface="Calibri"/>
              </a:rPr>
              <a:t> </a:t>
            </a:r>
            <a:r>
              <a:rPr sz="2000" dirty="0">
                <a:latin typeface="Calibri"/>
                <a:cs typeface="Calibri"/>
              </a:rPr>
              <a:t>began</a:t>
            </a:r>
            <a:r>
              <a:rPr sz="2000" spc="-40" dirty="0">
                <a:latin typeface="Calibri"/>
                <a:cs typeface="Calibri"/>
              </a:rPr>
              <a:t> </a:t>
            </a:r>
            <a:r>
              <a:rPr sz="2000" dirty="0">
                <a:latin typeface="Calibri"/>
                <a:cs typeface="Calibri"/>
              </a:rPr>
              <a:t>to</a:t>
            </a:r>
            <a:r>
              <a:rPr sz="2000" spc="-45" dirty="0">
                <a:latin typeface="Calibri"/>
                <a:cs typeface="Calibri"/>
              </a:rPr>
              <a:t> </a:t>
            </a:r>
            <a:r>
              <a:rPr sz="2000" dirty="0">
                <a:latin typeface="Calibri"/>
                <a:cs typeface="Calibri"/>
              </a:rPr>
              <a:t>be</a:t>
            </a:r>
            <a:r>
              <a:rPr sz="2000" spc="-40" dirty="0">
                <a:latin typeface="Calibri"/>
                <a:cs typeface="Calibri"/>
              </a:rPr>
              <a:t> </a:t>
            </a:r>
            <a:r>
              <a:rPr sz="2000" dirty="0">
                <a:latin typeface="Calibri"/>
                <a:cs typeface="Calibri"/>
              </a:rPr>
              <a:t>used</a:t>
            </a:r>
            <a:r>
              <a:rPr sz="2000" spc="-30" dirty="0">
                <a:latin typeface="Calibri"/>
                <a:cs typeface="Calibri"/>
              </a:rPr>
              <a:t> </a:t>
            </a:r>
            <a:r>
              <a:rPr sz="2000" dirty="0">
                <a:latin typeface="Calibri"/>
                <a:cs typeface="Calibri"/>
              </a:rPr>
              <a:t>as</a:t>
            </a:r>
            <a:r>
              <a:rPr sz="2000" spc="-35" dirty="0">
                <a:latin typeface="Calibri"/>
                <a:cs typeface="Calibri"/>
              </a:rPr>
              <a:t> </a:t>
            </a:r>
            <a:r>
              <a:rPr sz="2000" dirty="0">
                <a:latin typeface="Calibri"/>
                <a:cs typeface="Calibri"/>
              </a:rPr>
              <a:t>a</a:t>
            </a:r>
            <a:r>
              <a:rPr sz="2000" spc="-40" dirty="0">
                <a:latin typeface="Calibri"/>
                <a:cs typeface="Calibri"/>
              </a:rPr>
              <a:t> </a:t>
            </a:r>
            <a:r>
              <a:rPr sz="2000" spc="-10" dirty="0">
                <a:latin typeface="Calibri"/>
                <a:cs typeface="Calibri"/>
              </a:rPr>
              <a:t>means</a:t>
            </a:r>
            <a:endParaRPr sz="2000">
              <a:latin typeface="Calibri"/>
              <a:cs typeface="Calibri"/>
            </a:endParaRPr>
          </a:p>
          <a:p>
            <a:pPr marL="355600">
              <a:lnSpc>
                <a:spcPts val="1920"/>
              </a:lnSpc>
            </a:pPr>
            <a:r>
              <a:rPr sz="2000" dirty="0">
                <a:latin typeface="Calibri"/>
                <a:cs typeface="Calibri"/>
              </a:rPr>
              <a:t>to</a:t>
            </a:r>
            <a:r>
              <a:rPr sz="2000" spc="-55" dirty="0">
                <a:latin typeface="Calibri"/>
                <a:cs typeface="Calibri"/>
              </a:rPr>
              <a:t> </a:t>
            </a:r>
            <a:r>
              <a:rPr sz="2000" spc="-10" dirty="0">
                <a:latin typeface="Calibri"/>
                <a:cs typeface="Calibri"/>
              </a:rPr>
              <a:t>defraud</a:t>
            </a:r>
            <a:r>
              <a:rPr sz="2000" spc="-45" dirty="0">
                <a:latin typeface="Calibri"/>
                <a:cs typeface="Calibri"/>
              </a:rPr>
              <a:t> </a:t>
            </a:r>
            <a:r>
              <a:rPr sz="2000" spc="-10" dirty="0">
                <a:latin typeface="Calibri"/>
                <a:cs typeface="Calibri"/>
              </a:rPr>
              <a:t>people.</a:t>
            </a:r>
            <a:endParaRPr sz="2000">
              <a:latin typeface="Calibri"/>
              <a:cs typeface="Calibri"/>
            </a:endParaRPr>
          </a:p>
          <a:p>
            <a:pPr marL="355600" marR="5080" indent="-342900">
              <a:lnSpc>
                <a:spcPts val="1920"/>
              </a:lnSpc>
              <a:spcBef>
                <a:spcPts val="465"/>
              </a:spcBef>
              <a:buFont typeface="Wingdings"/>
              <a:buChar char=""/>
              <a:tabLst>
                <a:tab pos="355600" algn="l"/>
                <a:tab pos="412115" algn="l"/>
              </a:tabLst>
            </a:pPr>
            <a:r>
              <a:rPr sz="2000" dirty="0">
                <a:latin typeface="Times New Roman"/>
                <a:cs typeface="Times New Roman"/>
              </a:rPr>
              <a:t>	</a:t>
            </a:r>
            <a:r>
              <a:rPr sz="2000" dirty="0">
                <a:latin typeface="Calibri"/>
                <a:cs typeface="Calibri"/>
              </a:rPr>
              <a:t>Email</a:t>
            </a:r>
            <a:r>
              <a:rPr sz="2000" spc="-50" dirty="0">
                <a:latin typeface="Calibri"/>
                <a:cs typeface="Calibri"/>
              </a:rPr>
              <a:t> </a:t>
            </a:r>
            <a:r>
              <a:rPr sz="2000" dirty="0">
                <a:latin typeface="Calibri"/>
                <a:cs typeface="Calibri"/>
              </a:rPr>
              <a:t>fraud</a:t>
            </a:r>
            <a:r>
              <a:rPr sz="2000" spc="-50" dirty="0">
                <a:latin typeface="Calibri"/>
                <a:cs typeface="Calibri"/>
              </a:rPr>
              <a:t> </a:t>
            </a:r>
            <a:r>
              <a:rPr sz="2000" dirty="0">
                <a:latin typeface="Calibri"/>
                <a:cs typeface="Calibri"/>
              </a:rPr>
              <a:t>can</a:t>
            </a:r>
            <a:r>
              <a:rPr sz="2000" spc="-55" dirty="0">
                <a:latin typeface="Calibri"/>
                <a:cs typeface="Calibri"/>
              </a:rPr>
              <a:t> </a:t>
            </a:r>
            <a:r>
              <a:rPr sz="2000" spc="-10" dirty="0">
                <a:latin typeface="Calibri"/>
                <a:cs typeface="Calibri"/>
              </a:rPr>
              <a:t>take</a:t>
            </a:r>
            <a:r>
              <a:rPr sz="2000" spc="-45" dirty="0">
                <a:latin typeface="Calibri"/>
                <a:cs typeface="Calibri"/>
              </a:rPr>
              <a:t> </a:t>
            </a:r>
            <a:r>
              <a:rPr sz="2000" dirty="0">
                <a:latin typeface="Calibri"/>
                <a:cs typeface="Calibri"/>
              </a:rPr>
              <a:t>the</a:t>
            </a:r>
            <a:r>
              <a:rPr sz="2000" spc="-50" dirty="0">
                <a:latin typeface="Calibri"/>
                <a:cs typeface="Calibri"/>
              </a:rPr>
              <a:t> </a:t>
            </a:r>
            <a:r>
              <a:rPr sz="2000" dirty="0">
                <a:latin typeface="Calibri"/>
                <a:cs typeface="Calibri"/>
              </a:rPr>
              <a:t>form</a:t>
            </a:r>
            <a:r>
              <a:rPr sz="2000" spc="-60" dirty="0">
                <a:latin typeface="Calibri"/>
                <a:cs typeface="Calibri"/>
              </a:rPr>
              <a:t> </a:t>
            </a:r>
            <a:r>
              <a:rPr sz="2000" dirty="0">
                <a:latin typeface="Calibri"/>
                <a:cs typeface="Calibri"/>
              </a:rPr>
              <a:t>of</a:t>
            </a:r>
            <a:r>
              <a:rPr sz="2000" spc="-60" dirty="0">
                <a:latin typeface="Calibri"/>
                <a:cs typeface="Calibri"/>
              </a:rPr>
              <a:t> </a:t>
            </a:r>
            <a:r>
              <a:rPr sz="2000" dirty="0">
                <a:latin typeface="Calibri"/>
                <a:cs typeface="Calibri"/>
              </a:rPr>
              <a:t>a</a:t>
            </a:r>
            <a:r>
              <a:rPr sz="2000" spc="-55" dirty="0">
                <a:latin typeface="Calibri"/>
                <a:cs typeface="Calibri"/>
              </a:rPr>
              <a:t> </a:t>
            </a:r>
            <a:r>
              <a:rPr sz="2000" b="1" dirty="0">
                <a:latin typeface="Calibri"/>
                <a:cs typeface="Calibri"/>
              </a:rPr>
              <a:t>"con</a:t>
            </a:r>
            <a:r>
              <a:rPr sz="2000" b="1" spc="-55" dirty="0">
                <a:latin typeface="Calibri"/>
                <a:cs typeface="Calibri"/>
              </a:rPr>
              <a:t> </a:t>
            </a:r>
            <a:r>
              <a:rPr sz="2000" b="1" dirty="0">
                <a:latin typeface="Calibri"/>
                <a:cs typeface="Calibri"/>
              </a:rPr>
              <a:t>game",</a:t>
            </a:r>
            <a:r>
              <a:rPr sz="2000" b="1" spc="-50" dirty="0">
                <a:latin typeface="Calibri"/>
                <a:cs typeface="Calibri"/>
              </a:rPr>
              <a:t> </a:t>
            </a:r>
            <a:r>
              <a:rPr sz="2000" b="1" dirty="0">
                <a:latin typeface="Calibri"/>
                <a:cs typeface="Calibri"/>
              </a:rPr>
              <a:t>or</a:t>
            </a:r>
            <a:r>
              <a:rPr sz="2000" b="1" spc="-60" dirty="0">
                <a:latin typeface="Calibri"/>
                <a:cs typeface="Calibri"/>
              </a:rPr>
              <a:t> </a:t>
            </a:r>
            <a:r>
              <a:rPr sz="2000" b="1" i="1" dirty="0">
                <a:latin typeface="Calibri"/>
                <a:cs typeface="Calibri"/>
              </a:rPr>
              <a:t>scam</a:t>
            </a:r>
            <a:r>
              <a:rPr sz="2000" dirty="0">
                <a:latin typeface="Calibri"/>
                <a:cs typeface="Calibri"/>
              </a:rPr>
              <a:t>.</a:t>
            </a:r>
            <a:r>
              <a:rPr sz="2000" spc="-60" dirty="0">
                <a:latin typeface="Calibri"/>
                <a:cs typeface="Calibri"/>
              </a:rPr>
              <a:t> </a:t>
            </a:r>
            <a:r>
              <a:rPr sz="2000" dirty="0">
                <a:latin typeface="Calibri"/>
                <a:cs typeface="Calibri"/>
              </a:rPr>
              <a:t>Confidence</a:t>
            </a:r>
            <a:r>
              <a:rPr sz="2000" spc="-50" dirty="0">
                <a:latin typeface="Calibri"/>
                <a:cs typeface="Calibri"/>
              </a:rPr>
              <a:t> </a:t>
            </a:r>
            <a:r>
              <a:rPr sz="2000" spc="-10" dirty="0">
                <a:latin typeface="Calibri"/>
                <a:cs typeface="Calibri"/>
              </a:rPr>
              <a:t>tricks </a:t>
            </a:r>
            <a:r>
              <a:rPr sz="2000" dirty="0">
                <a:latin typeface="Calibri"/>
                <a:cs typeface="Calibri"/>
              </a:rPr>
              <a:t>tend</a:t>
            </a:r>
            <a:r>
              <a:rPr sz="2000" spc="-50" dirty="0">
                <a:latin typeface="Calibri"/>
                <a:cs typeface="Calibri"/>
              </a:rPr>
              <a:t> </a:t>
            </a:r>
            <a:r>
              <a:rPr sz="2000" dirty="0">
                <a:latin typeface="Calibri"/>
                <a:cs typeface="Calibri"/>
              </a:rPr>
              <a:t>to</a:t>
            </a:r>
            <a:r>
              <a:rPr sz="2000" spc="-65" dirty="0">
                <a:latin typeface="Calibri"/>
                <a:cs typeface="Calibri"/>
              </a:rPr>
              <a:t> </a:t>
            </a:r>
            <a:r>
              <a:rPr sz="2000" dirty="0">
                <a:latin typeface="Calibri"/>
                <a:cs typeface="Calibri"/>
              </a:rPr>
              <a:t>exploit</a:t>
            </a:r>
            <a:r>
              <a:rPr sz="2000" spc="-50" dirty="0">
                <a:latin typeface="Calibri"/>
                <a:cs typeface="Calibri"/>
              </a:rPr>
              <a:t> </a:t>
            </a:r>
            <a:r>
              <a:rPr sz="2000" dirty="0">
                <a:latin typeface="Calibri"/>
                <a:cs typeface="Calibri"/>
              </a:rPr>
              <a:t>the</a:t>
            </a:r>
            <a:r>
              <a:rPr sz="2000" spc="-55" dirty="0">
                <a:latin typeface="Calibri"/>
                <a:cs typeface="Calibri"/>
              </a:rPr>
              <a:t> </a:t>
            </a:r>
            <a:r>
              <a:rPr sz="2000" dirty="0">
                <a:latin typeface="Calibri"/>
                <a:cs typeface="Calibri"/>
              </a:rPr>
              <a:t>inherent</a:t>
            </a:r>
            <a:r>
              <a:rPr sz="2000" spc="-45" dirty="0">
                <a:latin typeface="Calibri"/>
                <a:cs typeface="Calibri"/>
              </a:rPr>
              <a:t> </a:t>
            </a:r>
            <a:r>
              <a:rPr sz="2000" dirty="0">
                <a:latin typeface="Calibri"/>
                <a:cs typeface="Calibri"/>
              </a:rPr>
              <a:t>greed</a:t>
            </a:r>
            <a:r>
              <a:rPr sz="2000" spc="-40" dirty="0">
                <a:latin typeface="Calibri"/>
                <a:cs typeface="Calibri"/>
              </a:rPr>
              <a:t> </a:t>
            </a:r>
            <a:r>
              <a:rPr sz="2000" dirty="0">
                <a:solidFill>
                  <a:srgbClr val="1F2021"/>
                </a:solidFill>
                <a:latin typeface="Calibri"/>
                <a:cs typeface="Calibri"/>
              </a:rPr>
              <a:t>and</a:t>
            </a:r>
            <a:r>
              <a:rPr sz="2000" spc="-65" dirty="0">
                <a:solidFill>
                  <a:srgbClr val="1F2021"/>
                </a:solidFill>
                <a:latin typeface="Calibri"/>
                <a:cs typeface="Calibri"/>
              </a:rPr>
              <a:t> </a:t>
            </a:r>
            <a:r>
              <a:rPr sz="2000" spc="-10" dirty="0">
                <a:solidFill>
                  <a:srgbClr val="1F2021"/>
                </a:solidFill>
                <a:latin typeface="Calibri"/>
                <a:cs typeface="Calibri"/>
              </a:rPr>
              <a:t>dishonesty</a:t>
            </a:r>
            <a:r>
              <a:rPr sz="2000" spc="-45" dirty="0">
                <a:solidFill>
                  <a:srgbClr val="1F2021"/>
                </a:solidFill>
                <a:latin typeface="Calibri"/>
                <a:cs typeface="Calibri"/>
              </a:rPr>
              <a:t> </a:t>
            </a:r>
            <a:r>
              <a:rPr sz="2000" dirty="0">
                <a:solidFill>
                  <a:srgbClr val="1F2021"/>
                </a:solidFill>
                <a:latin typeface="Calibri"/>
                <a:cs typeface="Calibri"/>
              </a:rPr>
              <a:t>of</a:t>
            </a:r>
            <a:r>
              <a:rPr sz="2000" spc="-60" dirty="0">
                <a:solidFill>
                  <a:srgbClr val="1F2021"/>
                </a:solidFill>
                <a:latin typeface="Calibri"/>
                <a:cs typeface="Calibri"/>
              </a:rPr>
              <a:t> </a:t>
            </a:r>
            <a:r>
              <a:rPr sz="2000" dirty="0">
                <a:solidFill>
                  <a:srgbClr val="1F2021"/>
                </a:solidFill>
                <a:latin typeface="Calibri"/>
                <a:cs typeface="Calibri"/>
              </a:rPr>
              <a:t>its</a:t>
            </a:r>
            <a:r>
              <a:rPr sz="2000" spc="-50" dirty="0">
                <a:solidFill>
                  <a:srgbClr val="1F2021"/>
                </a:solidFill>
                <a:latin typeface="Calibri"/>
                <a:cs typeface="Calibri"/>
              </a:rPr>
              <a:t> </a:t>
            </a:r>
            <a:r>
              <a:rPr sz="2000" dirty="0">
                <a:solidFill>
                  <a:srgbClr val="1F2021"/>
                </a:solidFill>
                <a:latin typeface="Calibri"/>
                <a:cs typeface="Calibri"/>
              </a:rPr>
              <a:t>victims.</a:t>
            </a:r>
            <a:r>
              <a:rPr sz="2000" spc="-40" dirty="0">
                <a:solidFill>
                  <a:srgbClr val="1F2021"/>
                </a:solidFill>
                <a:latin typeface="Calibri"/>
                <a:cs typeface="Calibri"/>
              </a:rPr>
              <a:t> </a:t>
            </a:r>
            <a:r>
              <a:rPr sz="2000" spc="-25" dirty="0">
                <a:solidFill>
                  <a:srgbClr val="1F2021"/>
                </a:solidFill>
                <a:latin typeface="Calibri"/>
                <a:cs typeface="Calibri"/>
              </a:rPr>
              <a:t>The </a:t>
            </a:r>
            <a:r>
              <a:rPr sz="2000" dirty="0">
                <a:solidFill>
                  <a:srgbClr val="1F2021"/>
                </a:solidFill>
                <a:latin typeface="Calibri"/>
                <a:cs typeface="Calibri"/>
              </a:rPr>
              <a:t>prospect</a:t>
            </a:r>
            <a:r>
              <a:rPr sz="2000" spc="-35" dirty="0">
                <a:solidFill>
                  <a:srgbClr val="1F2021"/>
                </a:solidFill>
                <a:latin typeface="Calibri"/>
                <a:cs typeface="Calibri"/>
              </a:rPr>
              <a:t> </a:t>
            </a:r>
            <a:r>
              <a:rPr sz="2000" dirty="0">
                <a:solidFill>
                  <a:srgbClr val="1F2021"/>
                </a:solidFill>
                <a:latin typeface="Calibri"/>
                <a:cs typeface="Calibri"/>
              </a:rPr>
              <a:t>of</a:t>
            </a:r>
            <a:r>
              <a:rPr sz="2000" spc="-40" dirty="0">
                <a:solidFill>
                  <a:srgbClr val="1F2021"/>
                </a:solidFill>
                <a:latin typeface="Calibri"/>
                <a:cs typeface="Calibri"/>
              </a:rPr>
              <a:t> </a:t>
            </a:r>
            <a:r>
              <a:rPr sz="2000" dirty="0">
                <a:solidFill>
                  <a:srgbClr val="1F2021"/>
                </a:solidFill>
                <a:latin typeface="Calibri"/>
                <a:cs typeface="Calibri"/>
              </a:rPr>
              <a:t>a</a:t>
            </a:r>
            <a:r>
              <a:rPr sz="2000" spc="-35" dirty="0">
                <a:solidFill>
                  <a:srgbClr val="1F2021"/>
                </a:solidFill>
                <a:latin typeface="Calibri"/>
                <a:cs typeface="Calibri"/>
              </a:rPr>
              <a:t> </a:t>
            </a:r>
            <a:r>
              <a:rPr sz="2000" spc="-10" dirty="0">
                <a:solidFill>
                  <a:srgbClr val="1F2021"/>
                </a:solidFill>
                <a:latin typeface="Calibri"/>
                <a:cs typeface="Calibri"/>
              </a:rPr>
              <a:t>'bargain'</a:t>
            </a:r>
            <a:r>
              <a:rPr sz="2000" spc="-40" dirty="0">
                <a:solidFill>
                  <a:srgbClr val="1F2021"/>
                </a:solidFill>
                <a:latin typeface="Calibri"/>
                <a:cs typeface="Calibri"/>
              </a:rPr>
              <a:t> </a:t>
            </a:r>
            <a:r>
              <a:rPr sz="2000" dirty="0">
                <a:solidFill>
                  <a:srgbClr val="1F2021"/>
                </a:solidFill>
                <a:latin typeface="Calibri"/>
                <a:cs typeface="Calibri"/>
              </a:rPr>
              <a:t>or</a:t>
            </a:r>
            <a:r>
              <a:rPr sz="2000" spc="-40" dirty="0">
                <a:solidFill>
                  <a:srgbClr val="1F2021"/>
                </a:solidFill>
                <a:latin typeface="Calibri"/>
                <a:cs typeface="Calibri"/>
              </a:rPr>
              <a:t> </a:t>
            </a:r>
            <a:r>
              <a:rPr sz="2000" dirty="0">
                <a:solidFill>
                  <a:srgbClr val="1F2021"/>
                </a:solidFill>
                <a:latin typeface="Calibri"/>
                <a:cs typeface="Calibri"/>
              </a:rPr>
              <a:t>'something</a:t>
            </a:r>
            <a:r>
              <a:rPr sz="2000" spc="-40" dirty="0">
                <a:solidFill>
                  <a:srgbClr val="1F2021"/>
                </a:solidFill>
                <a:latin typeface="Calibri"/>
                <a:cs typeface="Calibri"/>
              </a:rPr>
              <a:t> </a:t>
            </a:r>
            <a:r>
              <a:rPr sz="2000" dirty="0">
                <a:solidFill>
                  <a:srgbClr val="1F2021"/>
                </a:solidFill>
                <a:latin typeface="Calibri"/>
                <a:cs typeface="Calibri"/>
              </a:rPr>
              <a:t>for</a:t>
            </a:r>
            <a:r>
              <a:rPr sz="2000" spc="-40" dirty="0">
                <a:solidFill>
                  <a:srgbClr val="1F2021"/>
                </a:solidFill>
                <a:latin typeface="Calibri"/>
                <a:cs typeface="Calibri"/>
              </a:rPr>
              <a:t> </a:t>
            </a:r>
            <a:r>
              <a:rPr sz="2000" dirty="0">
                <a:solidFill>
                  <a:srgbClr val="1F2021"/>
                </a:solidFill>
                <a:latin typeface="Calibri"/>
                <a:cs typeface="Calibri"/>
              </a:rPr>
              <a:t>nothing'</a:t>
            </a:r>
            <a:r>
              <a:rPr sz="2000" spc="-40" dirty="0">
                <a:solidFill>
                  <a:srgbClr val="1F2021"/>
                </a:solidFill>
                <a:latin typeface="Calibri"/>
                <a:cs typeface="Calibri"/>
              </a:rPr>
              <a:t> </a:t>
            </a:r>
            <a:r>
              <a:rPr sz="2000" dirty="0">
                <a:solidFill>
                  <a:srgbClr val="1F2021"/>
                </a:solidFill>
                <a:latin typeface="Calibri"/>
                <a:cs typeface="Calibri"/>
              </a:rPr>
              <a:t>can</a:t>
            </a:r>
            <a:r>
              <a:rPr sz="2000" spc="-35" dirty="0">
                <a:solidFill>
                  <a:srgbClr val="1F2021"/>
                </a:solidFill>
                <a:latin typeface="Calibri"/>
                <a:cs typeface="Calibri"/>
              </a:rPr>
              <a:t> </a:t>
            </a:r>
            <a:r>
              <a:rPr sz="2000" dirty="0">
                <a:solidFill>
                  <a:srgbClr val="1F2021"/>
                </a:solidFill>
                <a:latin typeface="Calibri"/>
                <a:cs typeface="Calibri"/>
              </a:rPr>
              <a:t>be</a:t>
            </a:r>
            <a:r>
              <a:rPr sz="2000" spc="-40" dirty="0">
                <a:solidFill>
                  <a:srgbClr val="1F2021"/>
                </a:solidFill>
                <a:latin typeface="Calibri"/>
                <a:cs typeface="Calibri"/>
              </a:rPr>
              <a:t> </a:t>
            </a:r>
            <a:r>
              <a:rPr sz="2000" dirty="0">
                <a:solidFill>
                  <a:srgbClr val="1F2021"/>
                </a:solidFill>
                <a:latin typeface="Calibri"/>
                <a:cs typeface="Calibri"/>
              </a:rPr>
              <a:t>very</a:t>
            </a:r>
            <a:r>
              <a:rPr sz="2000" spc="-50" dirty="0">
                <a:solidFill>
                  <a:srgbClr val="1F2021"/>
                </a:solidFill>
                <a:latin typeface="Calibri"/>
                <a:cs typeface="Calibri"/>
              </a:rPr>
              <a:t> </a:t>
            </a:r>
            <a:r>
              <a:rPr sz="2000" spc="-10" dirty="0">
                <a:solidFill>
                  <a:srgbClr val="1F2021"/>
                </a:solidFill>
                <a:latin typeface="Calibri"/>
                <a:cs typeface="Calibri"/>
              </a:rPr>
              <a:t>tempting.</a:t>
            </a:r>
            <a:endParaRPr sz="2000">
              <a:latin typeface="Calibri"/>
              <a:cs typeface="Calibri"/>
            </a:endParaRPr>
          </a:p>
          <a:p>
            <a:pPr marL="355600" marR="41275" indent="-342900">
              <a:lnSpc>
                <a:spcPts val="1920"/>
              </a:lnSpc>
              <a:spcBef>
                <a:spcPts val="480"/>
              </a:spcBef>
              <a:buFont typeface="Wingdings"/>
              <a:buChar char=""/>
              <a:tabLst>
                <a:tab pos="355600" algn="l"/>
              </a:tabLst>
            </a:pPr>
            <a:r>
              <a:rPr sz="2000" dirty="0">
                <a:solidFill>
                  <a:srgbClr val="1F2021"/>
                </a:solidFill>
                <a:latin typeface="Calibri"/>
                <a:cs typeface="Calibri"/>
              </a:rPr>
              <a:t>Email</a:t>
            </a:r>
            <a:r>
              <a:rPr sz="2000" spc="-55" dirty="0">
                <a:solidFill>
                  <a:srgbClr val="1F2021"/>
                </a:solidFill>
                <a:latin typeface="Calibri"/>
                <a:cs typeface="Calibri"/>
              </a:rPr>
              <a:t> </a:t>
            </a:r>
            <a:r>
              <a:rPr sz="2000" dirty="0">
                <a:solidFill>
                  <a:srgbClr val="1F2021"/>
                </a:solidFill>
                <a:latin typeface="Calibri"/>
                <a:cs typeface="Calibri"/>
              </a:rPr>
              <a:t>fraud,'</a:t>
            </a:r>
            <a:r>
              <a:rPr sz="2000" spc="-50" dirty="0">
                <a:solidFill>
                  <a:srgbClr val="1F2021"/>
                </a:solidFill>
                <a:latin typeface="Calibri"/>
                <a:cs typeface="Calibri"/>
              </a:rPr>
              <a:t> </a:t>
            </a:r>
            <a:r>
              <a:rPr sz="2000" dirty="0">
                <a:solidFill>
                  <a:srgbClr val="1F2021"/>
                </a:solidFill>
                <a:latin typeface="Calibri"/>
                <a:cs typeface="Calibri"/>
              </a:rPr>
              <a:t>usually</a:t>
            </a:r>
            <a:r>
              <a:rPr sz="2000" spc="-50" dirty="0">
                <a:solidFill>
                  <a:srgbClr val="1F2021"/>
                </a:solidFill>
                <a:latin typeface="Calibri"/>
                <a:cs typeface="Calibri"/>
              </a:rPr>
              <a:t> </a:t>
            </a:r>
            <a:r>
              <a:rPr sz="2000" b="1" spc="-10" dirty="0">
                <a:solidFill>
                  <a:srgbClr val="1F2021"/>
                </a:solidFill>
                <a:latin typeface="Calibri"/>
                <a:cs typeface="Calibri"/>
              </a:rPr>
              <a:t>targets</a:t>
            </a:r>
            <a:r>
              <a:rPr sz="2000" b="1" spc="-45" dirty="0">
                <a:solidFill>
                  <a:srgbClr val="1F2021"/>
                </a:solidFill>
                <a:latin typeface="Calibri"/>
                <a:cs typeface="Calibri"/>
              </a:rPr>
              <a:t> </a:t>
            </a:r>
            <a:r>
              <a:rPr sz="2000" b="1" dirty="0">
                <a:solidFill>
                  <a:srgbClr val="1F2021"/>
                </a:solidFill>
                <a:latin typeface="Calibri"/>
                <a:cs typeface="Calibri"/>
              </a:rPr>
              <a:t>naive</a:t>
            </a:r>
            <a:r>
              <a:rPr sz="2000" b="1" spc="-50" dirty="0">
                <a:solidFill>
                  <a:srgbClr val="1F2021"/>
                </a:solidFill>
                <a:latin typeface="Calibri"/>
                <a:cs typeface="Calibri"/>
              </a:rPr>
              <a:t> </a:t>
            </a:r>
            <a:r>
              <a:rPr sz="2000" b="1" spc="-10" dirty="0">
                <a:solidFill>
                  <a:srgbClr val="1F2021"/>
                </a:solidFill>
                <a:latin typeface="Calibri"/>
                <a:cs typeface="Calibri"/>
              </a:rPr>
              <a:t>individuals</a:t>
            </a:r>
            <a:r>
              <a:rPr sz="2000" b="1" spc="-60" dirty="0">
                <a:solidFill>
                  <a:srgbClr val="1F2021"/>
                </a:solidFill>
                <a:latin typeface="Calibri"/>
                <a:cs typeface="Calibri"/>
              </a:rPr>
              <a:t> </a:t>
            </a:r>
            <a:r>
              <a:rPr sz="2000" b="1" dirty="0">
                <a:solidFill>
                  <a:srgbClr val="1F2021"/>
                </a:solidFill>
                <a:latin typeface="Calibri"/>
                <a:cs typeface="Calibri"/>
              </a:rPr>
              <a:t>who</a:t>
            </a:r>
            <a:r>
              <a:rPr sz="2000" b="1" spc="-50" dirty="0">
                <a:solidFill>
                  <a:srgbClr val="1F2021"/>
                </a:solidFill>
                <a:latin typeface="Calibri"/>
                <a:cs typeface="Calibri"/>
              </a:rPr>
              <a:t> </a:t>
            </a:r>
            <a:r>
              <a:rPr sz="2000" b="1" dirty="0">
                <a:solidFill>
                  <a:srgbClr val="1F2021"/>
                </a:solidFill>
                <a:latin typeface="Calibri"/>
                <a:cs typeface="Calibri"/>
              </a:rPr>
              <a:t>put</a:t>
            </a:r>
            <a:r>
              <a:rPr sz="2000" b="1" spc="-55" dirty="0">
                <a:solidFill>
                  <a:srgbClr val="1F2021"/>
                </a:solidFill>
                <a:latin typeface="Calibri"/>
                <a:cs typeface="Calibri"/>
              </a:rPr>
              <a:t> </a:t>
            </a:r>
            <a:r>
              <a:rPr sz="2000" b="1" dirty="0">
                <a:solidFill>
                  <a:srgbClr val="1F2021"/>
                </a:solidFill>
                <a:latin typeface="Calibri"/>
                <a:cs typeface="Calibri"/>
              </a:rPr>
              <a:t>their</a:t>
            </a:r>
            <a:r>
              <a:rPr sz="2000" b="1" spc="-50" dirty="0">
                <a:solidFill>
                  <a:srgbClr val="1F2021"/>
                </a:solidFill>
                <a:latin typeface="Calibri"/>
                <a:cs typeface="Calibri"/>
              </a:rPr>
              <a:t> </a:t>
            </a:r>
            <a:r>
              <a:rPr sz="2000" b="1" spc="-10" dirty="0">
                <a:solidFill>
                  <a:srgbClr val="1F2021"/>
                </a:solidFill>
                <a:latin typeface="Calibri"/>
                <a:cs typeface="Calibri"/>
              </a:rPr>
              <a:t>confidence</a:t>
            </a:r>
            <a:r>
              <a:rPr sz="2000" b="1" spc="-30" dirty="0">
                <a:solidFill>
                  <a:srgbClr val="1F2021"/>
                </a:solidFill>
                <a:latin typeface="Calibri"/>
                <a:cs typeface="Calibri"/>
              </a:rPr>
              <a:t> </a:t>
            </a:r>
            <a:r>
              <a:rPr sz="2000" b="1" spc="-25" dirty="0">
                <a:solidFill>
                  <a:srgbClr val="1F2021"/>
                </a:solidFill>
                <a:latin typeface="Calibri"/>
                <a:cs typeface="Calibri"/>
              </a:rPr>
              <a:t>in </a:t>
            </a:r>
            <a:r>
              <a:rPr sz="2000" b="1" dirty="0">
                <a:solidFill>
                  <a:srgbClr val="1F2021"/>
                </a:solidFill>
                <a:latin typeface="Calibri"/>
                <a:cs typeface="Calibri"/>
              </a:rPr>
              <a:t>schemes</a:t>
            </a:r>
            <a:r>
              <a:rPr sz="2000" b="1" spc="-30" dirty="0">
                <a:solidFill>
                  <a:srgbClr val="1F2021"/>
                </a:solidFill>
                <a:latin typeface="Calibri"/>
                <a:cs typeface="Calibri"/>
              </a:rPr>
              <a:t> </a:t>
            </a:r>
            <a:r>
              <a:rPr sz="2000" b="1" dirty="0">
                <a:solidFill>
                  <a:srgbClr val="1F2021"/>
                </a:solidFill>
                <a:latin typeface="Calibri"/>
                <a:cs typeface="Calibri"/>
              </a:rPr>
              <a:t>to</a:t>
            </a:r>
            <a:r>
              <a:rPr sz="2000" b="1" spc="-45" dirty="0">
                <a:solidFill>
                  <a:srgbClr val="1F2021"/>
                </a:solidFill>
                <a:latin typeface="Calibri"/>
                <a:cs typeface="Calibri"/>
              </a:rPr>
              <a:t> </a:t>
            </a:r>
            <a:r>
              <a:rPr sz="2000" b="1" dirty="0">
                <a:solidFill>
                  <a:srgbClr val="1F2021"/>
                </a:solidFill>
                <a:latin typeface="Calibri"/>
                <a:cs typeface="Calibri"/>
              </a:rPr>
              <a:t>get</a:t>
            </a:r>
            <a:r>
              <a:rPr sz="2000" b="1" spc="-40" dirty="0">
                <a:solidFill>
                  <a:srgbClr val="1F2021"/>
                </a:solidFill>
                <a:latin typeface="Calibri"/>
                <a:cs typeface="Calibri"/>
              </a:rPr>
              <a:t> </a:t>
            </a:r>
            <a:r>
              <a:rPr sz="2000" b="1" dirty="0">
                <a:solidFill>
                  <a:srgbClr val="1F2021"/>
                </a:solidFill>
                <a:latin typeface="Calibri"/>
                <a:cs typeface="Calibri"/>
              </a:rPr>
              <a:t>rich</a:t>
            </a:r>
            <a:r>
              <a:rPr sz="2000" b="1" spc="-40" dirty="0">
                <a:solidFill>
                  <a:srgbClr val="1F2021"/>
                </a:solidFill>
                <a:latin typeface="Calibri"/>
                <a:cs typeface="Calibri"/>
              </a:rPr>
              <a:t> </a:t>
            </a:r>
            <a:r>
              <a:rPr sz="2000" b="1" spc="-10" dirty="0">
                <a:solidFill>
                  <a:srgbClr val="1F2021"/>
                </a:solidFill>
                <a:latin typeface="Calibri"/>
                <a:cs typeface="Calibri"/>
              </a:rPr>
              <a:t>quickly</a:t>
            </a:r>
            <a:r>
              <a:rPr sz="2000" spc="-10" dirty="0">
                <a:solidFill>
                  <a:srgbClr val="1F2021"/>
                </a:solidFill>
                <a:latin typeface="Calibri"/>
                <a:cs typeface="Calibri"/>
              </a:rPr>
              <a:t>.</a:t>
            </a:r>
            <a:endParaRPr sz="2000">
              <a:latin typeface="Calibri"/>
              <a:cs typeface="Calibri"/>
            </a:endParaRPr>
          </a:p>
          <a:p>
            <a:pPr marL="355600" marR="318770" indent="-342900">
              <a:lnSpc>
                <a:spcPct val="80000"/>
              </a:lnSpc>
              <a:spcBef>
                <a:spcPts val="500"/>
              </a:spcBef>
              <a:buFont typeface="Wingdings"/>
              <a:buChar char=""/>
              <a:tabLst>
                <a:tab pos="355600" algn="l"/>
              </a:tabLst>
            </a:pPr>
            <a:r>
              <a:rPr sz="2000" dirty="0">
                <a:solidFill>
                  <a:srgbClr val="1F2021"/>
                </a:solidFill>
                <a:latin typeface="Calibri"/>
                <a:cs typeface="Calibri"/>
              </a:rPr>
              <a:t>These</a:t>
            </a:r>
            <a:r>
              <a:rPr sz="2000" spc="-30" dirty="0">
                <a:solidFill>
                  <a:srgbClr val="1F2021"/>
                </a:solidFill>
                <a:latin typeface="Calibri"/>
                <a:cs typeface="Calibri"/>
              </a:rPr>
              <a:t> </a:t>
            </a:r>
            <a:r>
              <a:rPr sz="2000" dirty="0">
                <a:solidFill>
                  <a:srgbClr val="1F2021"/>
                </a:solidFill>
                <a:latin typeface="Calibri"/>
                <a:cs typeface="Calibri"/>
              </a:rPr>
              <a:t>include</a:t>
            </a:r>
            <a:r>
              <a:rPr sz="2000" spc="-30" dirty="0">
                <a:solidFill>
                  <a:srgbClr val="1F2021"/>
                </a:solidFill>
                <a:latin typeface="Calibri"/>
                <a:cs typeface="Calibri"/>
              </a:rPr>
              <a:t> </a:t>
            </a:r>
            <a:r>
              <a:rPr sz="2000" dirty="0">
                <a:solidFill>
                  <a:srgbClr val="1F2021"/>
                </a:solidFill>
                <a:latin typeface="Calibri"/>
                <a:cs typeface="Calibri"/>
              </a:rPr>
              <a:t>'too</a:t>
            </a:r>
            <a:r>
              <a:rPr sz="2000" spc="-60" dirty="0">
                <a:solidFill>
                  <a:srgbClr val="1F2021"/>
                </a:solidFill>
                <a:latin typeface="Calibri"/>
                <a:cs typeface="Calibri"/>
              </a:rPr>
              <a:t> </a:t>
            </a:r>
            <a:r>
              <a:rPr sz="2000" dirty="0">
                <a:solidFill>
                  <a:srgbClr val="1F2021"/>
                </a:solidFill>
                <a:latin typeface="Calibri"/>
                <a:cs typeface="Calibri"/>
              </a:rPr>
              <a:t>good</a:t>
            </a:r>
            <a:r>
              <a:rPr sz="2000" spc="-55" dirty="0">
                <a:solidFill>
                  <a:srgbClr val="1F2021"/>
                </a:solidFill>
                <a:latin typeface="Calibri"/>
                <a:cs typeface="Calibri"/>
              </a:rPr>
              <a:t> </a:t>
            </a:r>
            <a:r>
              <a:rPr sz="2000" dirty="0">
                <a:solidFill>
                  <a:srgbClr val="1F2021"/>
                </a:solidFill>
                <a:latin typeface="Calibri"/>
                <a:cs typeface="Calibri"/>
              </a:rPr>
              <a:t>to</a:t>
            </a:r>
            <a:r>
              <a:rPr sz="2000" spc="-50" dirty="0">
                <a:solidFill>
                  <a:srgbClr val="1F2021"/>
                </a:solidFill>
                <a:latin typeface="Calibri"/>
                <a:cs typeface="Calibri"/>
              </a:rPr>
              <a:t> </a:t>
            </a:r>
            <a:r>
              <a:rPr sz="2000" dirty="0">
                <a:solidFill>
                  <a:srgbClr val="1F2021"/>
                </a:solidFill>
                <a:latin typeface="Calibri"/>
                <a:cs typeface="Calibri"/>
              </a:rPr>
              <a:t>be</a:t>
            </a:r>
            <a:r>
              <a:rPr sz="2000" spc="-40" dirty="0">
                <a:solidFill>
                  <a:srgbClr val="1F2021"/>
                </a:solidFill>
                <a:latin typeface="Calibri"/>
                <a:cs typeface="Calibri"/>
              </a:rPr>
              <a:t> </a:t>
            </a:r>
            <a:r>
              <a:rPr sz="2000" dirty="0">
                <a:solidFill>
                  <a:srgbClr val="1F2021"/>
                </a:solidFill>
                <a:latin typeface="Calibri"/>
                <a:cs typeface="Calibri"/>
              </a:rPr>
              <a:t>true'</a:t>
            </a:r>
            <a:r>
              <a:rPr sz="2000" spc="-35" dirty="0">
                <a:solidFill>
                  <a:srgbClr val="1F2021"/>
                </a:solidFill>
                <a:latin typeface="Calibri"/>
                <a:cs typeface="Calibri"/>
              </a:rPr>
              <a:t> </a:t>
            </a:r>
            <a:r>
              <a:rPr sz="2000" spc="-10" dirty="0">
                <a:solidFill>
                  <a:srgbClr val="1F2021"/>
                </a:solidFill>
                <a:latin typeface="Calibri"/>
                <a:cs typeface="Calibri"/>
              </a:rPr>
              <a:t>investments</a:t>
            </a:r>
            <a:r>
              <a:rPr sz="2000" spc="-20" dirty="0">
                <a:solidFill>
                  <a:srgbClr val="1F2021"/>
                </a:solidFill>
                <a:latin typeface="Calibri"/>
                <a:cs typeface="Calibri"/>
              </a:rPr>
              <a:t> </a:t>
            </a:r>
            <a:r>
              <a:rPr sz="2000" dirty="0">
                <a:solidFill>
                  <a:srgbClr val="1F2021"/>
                </a:solidFill>
                <a:latin typeface="Calibri"/>
                <a:cs typeface="Calibri"/>
              </a:rPr>
              <a:t>or</a:t>
            </a:r>
            <a:r>
              <a:rPr sz="2000" spc="-40" dirty="0">
                <a:solidFill>
                  <a:srgbClr val="1F2021"/>
                </a:solidFill>
                <a:latin typeface="Calibri"/>
                <a:cs typeface="Calibri"/>
              </a:rPr>
              <a:t> </a:t>
            </a:r>
            <a:r>
              <a:rPr sz="2000" spc="-10" dirty="0">
                <a:solidFill>
                  <a:srgbClr val="1F2021"/>
                </a:solidFill>
                <a:latin typeface="Calibri"/>
                <a:cs typeface="Calibri"/>
              </a:rPr>
              <a:t>offers</a:t>
            </a:r>
            <a:r>
              <a:rPr sz="2000" spc="-40" dirty="0">
                <a:solidFill>
                  <a:srgbClr val="1F2021"/>
                </a:solidFill>
                <a:latin typeface="Calibri"/>
                <a:cs typeface="Calibri"/>
              </a:rPr>
              <a:t> </a:t>
            </a:r>
            <a:r>
              <a:rPr sz="2000" dirty="0">
                <a:solidFill>
                  <a:srgbClr val="1F2021"/>
                </a:solidFill>
                <a:latin typeface="Calibri"/>
                <a:cs typeface="Calibri"/>
              </a:rPr>
              <a:t>to</a:t>
            </a:r>
            <a:r>
              <a:rPr sz="2000" spc="-45" dirty="0">
                <a:solidFill>
                  <a:srgbClr val="1F2021"/>
                </a:solidFill>
                <a:latin typeface="Calibri"/>
                <a:cs typeface="Calibri"/>
              </a:rPr>
              <a:t> </a:t>
            </a:r>
            <a:r>
              <a:rPr sz="2000" dirty="0">
                <a:solidFill>
                  <a:srgbClr val="1F2021"/>
                </a:solidFill>
                <a:latin typeface="Calibri"/>
                <a:cs typeface="Calibri"/>
              </a:rPr>
              <a:t>sell</a:t>
            </a:r>
            <a:r>
              <a:rPr sz="2000" spc="-30" dirty="0">
                <a:solidFill>
                  <a:srgbClr val="1F2021"/>
                </a:solidFill>
                <a:latin typeface="Calibri"/>
                <a:cs typeface="Calibri"/>
              </a:rPr>
              <a:t> </a:t>
            </a:r>
            <a:r>
              <a:rPr sz="2000" spc="-10" dirty="0">
                <a:solidFill>
                  <a:srgbClr val="1F2021"/>
                </a:solidFill>
                <a:latin typeface="Calibri"/>
                <a:cs typeface="Calibri"/>
              </a:rPr>
              <a:t>popular </a:t>
            </a:r>
            <a:r>
              <a:rPr sz="2000" dirty="0">
                <a:solidFill>
                  <a:srgbClr val="1F2021"/>
                </a:solidFill>
                <a:latin typeface="Calibri"/>
                <a:cs typeface="Calibri"/>
              </a:rPr>
              <a:t>items</a:t>
            </a:r>
            <a:r>
              <a:rPr sz="2000" spc="-40" dirty="0">
                <a:solidFill>
                  <a:srgbClr val="1F2021"/>
                </a:solidFill>
                <a:latin typeface="Calibri"/>
                <a:cs typeface="Calibri"/>
              </a:rPr>
              <a:t> </a:t>
            </a:r>
            <a:r>
              <a:rPr sz="2000" dirty="0">
                <a:solidFill>
                  <a:srgbClr val="1F2021"/>
                </a:solidFill>
                <a:latin typeface="Calibri"/>
                <a:cs typeface="Calibri"/>
              </a:rPr>
              <a:t>at</a:t>
            </a:r>
            <a:r>
              <a:rPr sz="2000" spc="-60" dirty="0">
                <a:solidFill>
                  <a:srgbClr val="1F2021"/>
                </a:solidFill>
                <a:latin typeface="Calibri"/>
                <a:cs typeface="Calibri"/>
              </a:rPr>
              <a:t> </a:t>
            </a:r>
            <a:r>
              <a:rPr sz="2000" dirty="0">
                <a:solidFill>
                  <a:srgbClr val="1F2021"/>
                </a:solidFill>
                <a:latin typeface="Calibri"/>
                <a:cs typeface="Calibri"/>
              </a:rPr>
              <a:t>'impossibly</a:t>
            </a:r>
            <a:r>
              <a:rPr sz="2000" spc="-50" dirty="0">
                <a:solidFill>
                  <a:srgbClr val="1F2021"/>
                </a:solidFill>
                <a:latin typeface="Calibri"/>
                <a:cs typeface="Calibri"/>
              </a:rPr>
              <a:t> </a:t>
            </a:r>
            <a:r>
              <a:rPr sz="2000" dirty="0">
                <a:solidFill>
                  <a:srgbClr val="1F2021"/>
                </a:solidFill>
                <a:latin typeface="Calibri"/>
                <a:cs typeface="Calibri"/>
              </a:rPr>
              <a:t>low'</a:t>
            </a:r>
            <a:r>
              <a:rPr sz="2000" spc="-70" dirty="0">
                <a:solidFill>
                  <a:srgbClr val="1F2021"/>
                </a:solidFill>
                <a:latin typeface="Calibri"/>
                <a:cs typeface="Calibri"/>
              </a:rPr>
              <a:t> </a:t>
            </a:r>
            <a:r>
              <a:rPr sz="2000" spc="-10" dirty="0">
                <a:solidFill>
                  <a:srgbClr val="1F2021"/>
                </a:solidFill>
                <a:latin typeface="Calibri"/>
                <a:cs typeface="Calibri"/>
              </a:rPr>
              <a:t>prices.</a:t>
            </a:r>
            <a:endParaRPr sz="2000">
              <a:latin typeface="Calibri"/>
              <a:cs typeface="Calibri"/>
            </a:endParaRPr>
          </a:p>
          <a:p>
            <a:pPr marL="354965" marR="688975" indent="-342265">
              <a:lnSpc>
                <a:spcPct val="100000"/>
              </a:lnSpc>
              <a:buFont typeface="Wingdings"/>
              <a:buChar char=""/>
              <a:tabLst>
                <a:tab pos="927100" algn="l"/>
              </a:tabLst>
            </a:pPr>
            <a:r>
              <a:rPr sz="2000" b="1" spc="-10" dirty="0">
                <a:solidFill>
                  <a:srgbClr val="0000FF"/>
                </a:solidFill>
                <a:latin typeface="Calibri"/>
                <a:cs typeface="Calibri"/>
              </a:rPr>
              <a:t>REMEMBER</a:t>
            </a:r>
            <a:r>
              <a:rPr sz="2000" spc="-10" dirty="0">
                <a:solidFill>
                  <a:srgbClr val="0000FF"/>
                </a:solidFill>
                <a:latin typeface="Wingdings"/>
                <a:cs typeface="Wingdings"/>
              </a:rPr>
              <a:t></a:t>
            </a:r>
            <a:r>
              <a:rPr sz="2000" spc="-90" dirty="0">
                <a:solidFill>
                  <a:srgbClr val="0000FF"/>
                </a:solidFill>
                <a:latin typeface="Times New Roman"/>
                <a:cs typeface="Times New Roman"/>
              </a:rPr>
              <a:t> </a:t>
            </a:r>
            <a:r>
              <a:rPr sz="2000" dirty="0">
                <a:solidFill>
                  <a:srgbClr val="0000FF"/>
                </a:solidFill>
                <a:latin typeface="Calibri"/>
                <a:cs typeface="Calibri"/>
              </a:rPr>
              <a:t>Many</a:t>
            </a:r>
            <a:r>
              <a:rPr sz="2000" spc="-65" dirty="0">
                <a:solidFill>
                  <a:srgbClr val="0000FF"/>
                </a:solidFill>
                <a:latin typeface="Calibri"/>
                <a:cs typeface="Calibri"/>
              </a:rPr>
              <a:t> </a:t>
            </a:r>
            <a:r>
              <a:rPr sz="2000" dirty="0">
                <a:solidFill>
                  <a:srgbClr val="0000FF"/>
                </a:solidFill>
                <a:latin typeface="Calibri"/>
                <a:cs typeface="Calibri"/>
              </a:rPr>
              <a:t>people</a:t>
            </a:r>
            <a:r>
              <a:rPr sz="2000" spc="-50" dirty="0">
                <a:solidFill>
                  <a:srgbClr val="0000FF"/>
                </a:solidFill>
                <a:latin typeface="Calibri"/>
                <a:cs typeface="Calibri"/>
              </a:rPr>
              <a:t> </a:t>
            </a:r>
            <a:r>
              <a:rPr sz="2000" dirty="0">
                <a:solidFill>
                  <a:srgbClr val="0000FF"/>
                </a:solidFill>
                <a:latin typeface="Calibri"/>
                <a:cs typeface="Calibri"/>
              </a:rPr>
              <a:t>have</a:t>
            </a:r>
            <a:r>
              <a:rPr sz="2000" spc="-65" dirty="0">
                <a:solidFill>
                  <a:srgbClr val="0000FF"/>
                </a:solidFill>
                <a:latin typeface="Calibri"/>
                <a:cs typeface="Calibri"/>
              </a:rPr>
              <a:t> </a:t>
            </a:r>
            <a:r>
              <a:rPr sz="2000" dirty="0">
                <a:solidFill>
                  <a:srgbClr val="0000FF"/>
                </a:solidFill>
                <a:latin typeface="Calibri"/>
                <a:cs typeface="Calibri"/>
              </a:rPr>
              <a:t>lost</a:t>
            </a:r>
            <a:r>
              <a:rPr sz="2000" spc="-50" dirty="0">
                <a:solidFill>
                  <a:srgbClr val="0000FF"/>
                </a:solidFill>
                <a:latin typeface="Calibri"/>
                <a:cs typeface="Calibri"/>
              </a:rPr>
              <a:t> </a:t>
            </a:r>
            <a:r>
              <a:rPr sz="2000" dirty="0">
                <a:solidFill>
                  <a:srgbClr val="0000FF"/>
                </a:solidFill>
                <a:latin typeface="Calibri"/>
                <a:cs typeface="Calibri"/>
              </a:rPr>
              <a:t>their</a:t>
            </a:r>
            <a:r>
              <a:rPr sz="2000" spc="-55" dirty="0">
                <a:solidFill>
                  <a:srgbClr val="0000FF"/>
                </a:solidFill>
                <a:latin typeface="Calibri"/>
                <a:cs typeface="Calibri"/>
              </a:rPr>
              <a:t> </a:t>
            </a:r>
            <a:r>
              <a:rPr sz="2000" dirty="0">
                <a:solidFill>
                  <a:srgbClr val="0000FF"/>
                </a:solidFill>
                <a:latin typeface="Calibri"/>
                <a:cs typeface="Calibri"/>
              </a:rPr>
              <a:t>life</a:t>
            </a:r>
            <a:r>
              <a:rPr sz="2000" spc="-50" dirty="0">
                <a:solidFill>
                  <a:srgbClr val="0000FF"/>
                </a:solidFill>
                <a:latin typeface="Calibri"/>
                <a:cs typeface="Calibri"/>
              </a:rPr>
              <a:t> </a:t>
            </a:r>
            <a:r>
              <a:rPr sz="2000" dirty="0">
                <a:solidFill>
                  <a:srgbClr val="0000FF"/>
                </a:solidFill>
                <a:latin typeface="Calibri"/>
                <a:cs typeface="Calibri"/>
              </a:rPr>
              <a:t>savings</a:t>
            </a:r>
            <a:r>
              <a:rPr sz="2000" spc="-45" dirty="0">
                <a:solidFill>
                  <a:srgbClr val="0000FF"/>
                </a:solidFill>
                <a:latin typeface="Calibri"/>
                <a:cs typeface="Calibri"/>
              </a:rPr>
              <a:t> </a:t>
            </a:r>
            <a:r>
              <a:rPr sz="2000" dirty="0">
                <a:solidFill>
                  <a:srgbClr val="0000FF"/>
                </a:solidFill>
                <a:latin typeface="Calibri"/>
                <a:cs typeface="Calibri"/>
              </a:rPr>
              <a:t>due</a:t>
            </a:r>
            <a:r>
              <a:rPr sz="2000" spc="-60" dirty="0">
                <a:solidFill>
                  <a:srgbClr val="0000FF"/>
                </a:solidFill>
                <a:latin typeface="Calibri"/>
                <a:cs typeface="Calibri"/>
              </a:rPr>
              <a:t> </a:t>
            </a:r>
            <a:r>
              <a:rPr sz="2000" dirty="0">
                <a:solidFill>
                  <a:srgbClr val="0000FF"/>
                </a:solidFill>
                <a:latin typeface="Calibri"/>
                <a:cs typeface="Calibri"/>
              </a:rPr>
              <a:t>to</a:t>
            </a:r>
            <a:r>
              <a:rPr sz="2000" spc="-65" dirty="0">
                <a:solidFill>
                  <a:srgbClr val="0000FF"/>
                </a:solidFill>
                <a:latin typeface="Calibri"/>
                <a:cs typeface="Calibri"/>
              </a:rPr>
              <a:t> </a:t>
            </a:r>
            <a:r>
              <a:rPr sz="2000" spc="-10" dirty="0">
                <a:solidFill>
                  <a:srgbClr val="0000FF"/>
                </a:solidFill>
                <a:latin typeface="Calibri"/>
                <a:cs typeface="Calibri"/>
              </a:rPr>
              <a:t>fraud. 	</a:t>
            </a:r>
            <a:r>
              <a:rPr sz="2000" dirty="0">
                <a:solidFill>
                  <a:srgbClr val="C00000"/>
                </a:solidFill>
                <a:latin typeface="Calibri"/>
                <a:cs typeface="Calibri"/>
              </a:rPr>
              <a:t>So,</a:t>
            </a:r>
            <a:r>
              <a:rPr sz="2000" spc="-40" dirty="0">
                <a:solidFill>
                  <a:srgbClr val="C00000"/>
                </a:solidFill>
                <a:latin typeface="Calibri"/>
                <a:cs typeface="Calibri"/>
              </a:rPr>
              <a:t> </a:t>
            </a:r>
            <a:r>
              <a:rPr sz="2000" b="1" dirty="0">
                <a:solidFill>
                  <a:srgbClr val="C00000"/>
                </a:solidFill>
                <a:latin typeface="Calibri"/>
                <a:cs typeface="Calibri"/>
              </a:rPr>
              <a:t>DON’T</a:t>
            </a:r>
            <a:r>
              <a:rPr sz="2000" b="1" spc="-45" dirty="0">
                <a:solidFill>
                  <a:srgbClr val="C00000"/>
                </a:solidFill>
                <a:latin typeface="Calibri"/>
                <a:cs typeface="Calibri"/>
              </a:rPr>
              <a:t> </a:t>
            </a:r>
            <a:r>
              <a:rPr sz="2000" b="1" dirty="0">
                <a:solidFill>
                  <a:srgbClr val="C00000"/>
                </a:solidFill>
                <a:latin typeface="Calibri"/>
                <a:cs typeface="Calibri"/>
              </a:rPr>
              <a:t>GET</a:t>
            </a:r>
            <a:r>
              <a:rPr sz="2000" b="1" spc="-45" dirty="0">
                <a:solidFill>
                  <a:srgbClr val="C00000"/>
                </a:solidFill>
                <a:latin typeface="Calibri"/>
                <a:cs typeface="Calibri"/>
              </a:rPr>
              <a:t> </a:t>
            </a:r>
            <a:r>
              <a:rPr sz="2000" b="1" dirty="0">
                <a:solidFill>
                  <a:srgbClr val="C00000"/>
                </a:solidFill>
                <a:latin typeface="Calibri"/>
                <a:cs typeface="Calibri"/>
              </a:rPr>
              <a:t>TRAPPED</a:t>
            </a:r>
            <a:r>
              <a:rPr sz="2000" b="1" spc="-40" dirty="0">
                <a:solidFill>
                  <a:srgbClr val="C00000"/>
                </a:solidFill>
                <a:latin typeface="Calibri"/>
                <a:cs typeface="Calibri"/>
              </a:rPr>
              <a:t> </a:t>
            </a:r>
            <a:r>
              <a:rPr sz="2000" b="1" dirty="0">
                <a:solidFill>
                  <a:srgbClr val="C00000"/>
                </a:solidFill>
                <a:latin typeface="Calibri"/>
                <a:cs typeface="Calibri"/>
              </a:rPr>
              <a:t>IN</a:t>
            </a:r>
            <a:r>
              <a:rPr sz="2000" b="1" spc="-40" dirty="0">
                <a:solidFill>
                  <a:srgbClr val="C00000"/>
                </a:solidFill>
                <a:latin typeface="Calibri"/>
                <a:cs typeface="Calibri"/>
              </a:rPr>
              <a:t> </a:t>
            </a:r>
            <a:r>
              <a:rPr sz="2000" b="1" dirty="0">
                <a:solidFill>
                  <a:srgbClr val="C00000"/>
                </a:solidFill>
                <a:latin typeface="Calibri"/>
                <a:cs typeface="Calibri"/>
              </a:rPr>
              <a:t>FRAUD</a:t>
            </a:r>
            <a:r>
              <a:rPr sz="2000" b="1" spc="-45" dirty="0">
                <a:solidFill>
                  <a:srgbClr val="C00000"/>
                </a:solidFill>
                <a:latin typeface="Calibri"/>
                <a:cs typeface="Calibri"/>
              </a:rPr>
              <a:t> </a:t>
            </a:r>
            <a:r>
              <a:rPr sz="2000" b="1" spc="-10" dirty="0">
                <a:solidFill>
                  <a:srgbClr val="C00000"/>
                </a:solidFill>
                <a:latin typeface="Calibri"/>
                <a:cs typeface="Calibri"/>
              </a:rPr>
              <a:t>EMAILS.</a:t>
            </a:r>
            <a:endParaRPr sz="2000">
              <a:latin typeface="Calibri"/>
              <a:cs typeface="Calibri"/>
            </a:endParaRPr>
          </a:p>
        </p:txBody>
      </p:sp>
      <p:grpSp>
        <p:nvGrpSpPr>
          <p:cNvPr id="8" name="object 8"/>
          <p:cNvGrpSpPr/>
          <p:nvPr/>
        </p:nvGrpSpPr>
        <p:grpSpPr>
          <a:xfrm>
            <a:off x="457200" y="5004972"/>
            <a:ext cx="8229600" cy="1777364"/>
            <a:chOff x="457200" y="5004972"/>
            <a:chExt cx="8229600" cy="1777364"/>
          </a:xfrm>
        </p:grpSpPr>
        <p:pic>
          <p:nvPicPr>
            <p:cNvPr id="9" name="object 9"/>
            <p:cNvPicPr/>
            <p:nvPr/>
          </p:nvPicPr>
          <p:blipFill>
            <a:blip r:embed="rId2" cstate="print"/>
            <a:stretch>
              <a:fillRect/>
            </a:stretch>
          </p:blipFill>
          <p:spPr>
            <a:xfrm>
              <a:off x="457200" y="5006973"/>
              <a:ext cx="2743200" cy="1774825"/>
            </a:xfrm>
            <a:prstGeom prst="rect">
              <a:avLst/>
            </a:prstGeom>
          </p:spPr>
        </p:pic>
        <p:pic>
          <p:nvPicPr>
            <p:cNvPr id="10" name="object 10"/>
            <p:cNvPicPr/>
            <p:nvPr/>
          </p:nvPicPr>
          <p:blipFill>
            <a:blip r:embed="rId3" cstate="print"/>
            <a:stretch>
              <a:fillRect/>
            </a:stretch>
          </p:blipFill>
          <p:spPr>
            <a:xfrm>
              <a:off x="3200400" y="5004972"/>
              <a:ext cx="5486400" cy="1762539"/>
            </a:xfrm>
            <a:prstGeom prst="rect">
              <a:avLst/>
            </a:prstGeom>
          </p:spPr>
        </p:pic>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76200"/>
            <a:ext cx="8229600" cy="1143000"/>
          </a:xfrm>
          <a:prstGeom prst="rect">
            <a:avLst/>
          </a:prstGeom>
          <a:solidFill>
            <a:srgbClr val="FFC000"/>
          </a:solidFill>
        </p:spPr>
        <p:txBody>
          <a:bodyPr vert="horz" wrap="square" lIns="0" tIns="0" rIns="0" bIns="0" rtlCol="0">
            <a:spAutoFit/>
          </a:bodyPr>
          <a:lstStyle/>
          <a:p>
            <a:pPr algn="ctr">
              <a:lnSpc>
                <a:spcPts val="8360"/>
              </a:lnSpc>
            </a:pPr>
            <a:r>
              <a:rPr sz="8000" u="sng" spc="-1505" dirty="0">
                <a:solidFill>
                  <a:srgbClr val="C00000"/>
                </a:solidFill>
                <a:uFill>
                  <a:solidFill>
                    <a:srgbClr val="C00000"/>
                  </a:solidFill>
                </a:uFill>
                <a:latin typeface="Trebuchet MS"/>
                <a:cs typeface="Trebuchet MS"/>
              </a:rPr>
              <a:t>RANSOMWARE</a:t>
            </a:r>
            <a:endParaRPr sz="8000">
              <a:latin typeface="Trebuchet MS"/>
              <a:cs typeface="Trebuchet MS"/>
            </a:endParaRPr>
          </a:p>
        </p:txBody>
      </p:sp>
      <p:grpSp>
        <p:nvGrpSpPr>
          <p:cNvPr id="3" name="object 3"/>
          <p:cNvGrpSpPr/>
          <p:nvPr/>
        </p:nvGrpSpPr>
        <p:grpSpPr>
          <a:xfrm>
            <a:off x="452437" y="1290637"/>
            <a:ext cx="8239125" cy="2600325"/>
            <a:chOff x="452437" y="1290637"/>
            <a:chExt cx="8239125" cy="2600325"/>
          </a:xfrm>
        </p:grpSpPr>
        <p:sp>
          <p:nvSpPr>
            <p:cNvPr id="4" name="object 4"/>
            <p:cNvSpPr/>
            <p:nvPr/>
          </p:nvSpPr>
          <p:spPr>
            <a:xfrm>
              <a:off x="457200" y="1295400"/>
              <a:ext cx="8229600" cy="2590800"/>
            </a:xfrm>
            <a:custGeom>
              <a:avLst/>
              <a:gdLst/>
              <a:ahLst/>
              <a:cxnLst/>
              <a:rect l="l" t="t" r="r" b="b"/>
              <a:pathLst>
                <a:path w="8229600" h="2590800">
                  <a:moveTo>
                    <a:pt x="8229600" y="0"/>
                  </a:moveTo>
                  <a:lnTo>
                    <a:pt x="0" y="0"/>
                  </a:lnTo>
                  <a:lnTo>
                    <a:pt x="0" y="2590800"/>
                  </a:lnTo>
                  <a:lnTo>
                    <a:pt x="8229600" y="2590800"/>
                  </a:lnTo>
                  <a:lnTo>
                    <a:pt x="8229600" y="0"/>
                  </a:lnTo>
                  <a:close/>
                </a:path>
              </a:pathLst>
            </a:custGeom>
            <a:solidFill>
              <a:srgbClr val="F1DCDB"/>
            </a:solidFill>
          </p:spPr>
          <p:txBody>
            <a:bodyPr wrap="square" lIns="0" tIns="0" rIns="0" bIns="0" rtlCol="0"/>
            <a:lstStyle/>
            <a:p>
              <a:endParaRPr/>
            </a:p>
          </p:txBody>
        </p:sp>
        <p:sp>
          <p:nvSpPr>
            <p:cNvPr id="5" name="object 5"/>
            <p:cNvSpPr/>
            <p:nvPr/>
          </p:nvSpPr>
          <p:spPr>
            <a:xfrm>
              <a:off x="457200" y="1295400"/>
              <a:ext cx="8229600" cy="2590800"/>
            </a:xfrm>
            <a:custGeom>
              <a:avLst/>
              <a:gdLst/>
              <a:ahLst/>
              <a:cxnLst/>
              <a:rect l="l" t="t" r="r" b="b"/>
              <a:pathLst>
                <a:path w="8229600" h="2590800">
                  <a:moveTo>
                    <a:pt x="0" y="2590800"/>
                  </a:moveTo>
                  <a:lnTo>
                    <a:pt x="8229600" y="2590800"/>
                  </a:lnTo>
                  <a:lnTo>
                    <a:pt x="8229600" y="0"/>
                  </a:lnTo>
                  <a:lnTo>
                    <a:pt x="0" y="0"/>
                  </a:lnTo>
                  <a:lnTo>
                    <a:pt x="0" y="2590800"/>
                  </a:lnTo>
                  <a:close/>
                </a:path>
              </a:pathLst>
            </a:custGeom>
            <a:ln w="9525">
              <a:solidFill>
                <a:srgbClr val="C00000"/>
              </a:solidFill>
            </a:ln>
          </p:spPr>
          <p:txBody>
            <a:bodyPr wrap="square" lIns="0" tIns="0" rIns="0" bIns="0" rtlCol="0"/>
            <a:lstStyle/>
            <a:p>
              <a:endParaRPr/>
            </a:p>
          </p:txBody>
        </p:sp>
      </p:grpSp>
      <p:sp>
        <p:nvSpPr>
          <p:cNvPr id="6" name="object 6"/>
          <p:cNvSpPr txBox="1"/>
          <p:nvPr/>
        </p:nvSpPr>
        <p:spPr>
          <a:xfrm>
            <a:off x="535940" y="1279906"/>
            <a:ext cx="7990205" cy="2552065"/>
          </a:xfrm>
          <a:prstGeom prst="rect">
            <a:avLst/>
          </a:prstGeom>
        </p:spPr>
        <p:txBody>
          <a:bodyPr vert="horz" wrap="square" lIns="0" tIns="53340" rIns="0" bIns="0" rtlCol="0">
            <a:spAutoFit/>
          </a:bodyPr>
          <a:lstStyle/>
          <a:p>
            <a:pPr marL="12700" marR="5080">
              <a:lnSpc>
                <a:spcPct val="89600"/>
              </a:lnSpc>
              <a:spcBef>
                <a:spcPts val="420"/>
              </a:spcBef>
            </a:pPr>
            <a:r>
              <a:rPr sz="2600" dirty="0">
                <a:solidFill>
                  <a:srgbClr val="1F2023"/>
                </a:solidFill>
                <a:latin typeface="Arial MT"/>
                <a:cs typeface="Arial MT"/>
              </a:rPr>
              <a:t>Ransomware</a:t>
            </a:r>
            <a:r>
              <a:rPr sz="2600" spc="-75" dirty="0">
                <a:solidFill>
                  <a:srgbClr val="1F2023"/>
                </a:solidFill>
                <a:latin typeface="Arial MT"/>
                <a:cs typeface="Arial MT"/>
              </a:rPr>
              <a:t> </a:t>
            </a:r>
            <a:r>
              <a:rPr sz="2600" dirty="0">
                <a:solidFill>
                  <a:srgbClr val="1F2023"/>
                </a:solidFill>
                <a:latin typeface="Arial MT"/>
                <a:cs typeface="Arial MT"/>
              </a:rPr>
              <a:t>is</a:t>
            </a:r>
            <a:r>
              <a:rPr sz="2600" spc="-70" dirty="0">
                <a:solidFill>
                  <a:srgbClr val="1F2023"/>
                </a:solidFill>
                <a:latin typeface="Arial MT"/>
                <a:cs typeface="Arial MT"/>
              </a:rPr>
              <a:t> </a:t>
            </a:r>
            <a:r>
              <a:rPr sz="2600" b="1" dirty="0">
                <a:solidFill>
                  <a:srgbClr val="1F2023"/>
                </a:solidFill>
                <a:latin typeface="Arial"/>
                <a:cs typeface="Arial"/>
              </a:rPr>
              <a:t>malware</a:t>
            </a:r>
            <a:r>
              <a:rPr sz="2600" b="1" spc="-45" dirty="0">
                <a:solidFill>
                  <a:srgbClr val="1F2023"/>
                </a:solidFill>
                <a:latin typeface="Arial"/>
                <a:cs typeface="Arial"/>
              </a:rPr>
              <a:t> </a:t>
            </a:r>
            <a:r>
              <a:rPr sz="2600" b="1" dirty="0">
                <a:solidFill>
                  <a:srgbClr val="1F2023"/>
                </a:solidFill>
                <a:latin typeface="Arial"/>
                <a:cs typeface="Arial"/>
              </a:rPr>
              <a:t>that</a:t>
            </a:r>
            <a:r>
              <a:rPr sz="2600" b="1" spc="-75" dirty="0">
                <a:solidFill>
                  <a:srgbClr val="1F2023"/>
                </a:solidFill>
                <a:latin typeface="Arial"/>
                <a:cs typeface="Arial"/>
              </a:rPr>
              <a:t> </a:t>
            </a:r>
            <a:r>
              <a:rPr sz="2600" b="1" dirty="0">
                <a:solidFill>
                  <a:srgbClr val="1F2023"/>
                </a:solidFill>
                <a:latin typeface="Arial"/>
                <a:cs typeface="Arial"/>
              </a:rPr>
              <a:t>infects</a:t>
            </a:r>
            <a:r>
              <a:rPr sz="2600" b="1" spc="-60" dirty="0">
                <a:solidFill>
                  <a:srgbClr val="1F2023"/>
                </a:solidFill>
                <a:latin typeface="Arial"/>
                <a:cs typeface="Arial"/>
              </a:rPr>
              <a:t> </a:t>
            </a:r>
            <a:r>
              <a:rPr sz="2600" b="1" dirty="0">
                <a:solidFill>
                  <a:srgbClr val="1F2023"/>
                </a:solidFill>
                <a:latin typeface="Arial"/>
                <a:cs typeface="Arial"/>
              </a:rPr>
              <a:t>devices</a:t>
            </a:r>
            <a:r>
              <a:rPr sz="2600" b="1" spc="-45" dirty="0">
                <a:solidFill>
                  <a:srgbClr val="1F2023"/>
                </a:solidFill>
                <a:latin typeface="Arial"/>
                <a:cs typeface="Arial"/>
              </a:rPr>
              <a:t> </a:t>
            </a:r>
            <a:r>
              <a:rPr sz="2600" b="1" spc="-25" dirty="0">
                <a:solidFill>
                  <a:srgbClr val="1F2023"/>
                </a:solidFill>
                <a:latin typeface="Arial"/>
                <a:cs typeface="Arial"/>
              </a:rPr>
              <a:t>and </a:t>
            </a:r>
            <a:r>
              <a:rPr sz="2600" b="1" dirty="0">
                <a:solidFill>
                  <a:srgbClr val="1F2023"/>
                </a:solidFill>
                <a:latin typeface="Arial"/>
                <a:cs typeface="Arial"/>
              </a:rPr>
              <a:t>locks</a:t>
            </a:r>
            <a:r>
              <a:rPr sz="2600" b="1" spc="-40" dirty="0">
                <a:solidFill>
                  <a:srgbClr val="1F2023"/>
                </a:solidFill>
                <a:latin typeface="Arial"/>
                <a:cs typeface="Arial"/>
              </a:rPr>
              <a:t> </a:t>
            </a:r>
            <a:r>
              <a:rPr sz="2600" b="1" dirty="0">
                <a:solidFill>
                  <a:srgbClr val="1F2023"/>
                </a:solidFill>
                <a:latin typeface="Arial"/>
                <a:cs typeface="Arial"/>
              </a:rPr>
              <a:t>users</a:t>
            </a:r>
            <a:r>
              <a:rPr sz="2600" b="1" spc="-35" dirty="0">
                <a:solidFill>
                  <a:srgbClr val="1F2023"/>
                </a:solidFill>
                <a:latin typeface="Arial"/>
                <a:cs typeface="Arial"/>
              </a:rPr>
              <a:t> </a:t>
            </a:r>
            <a:r>
              <a:rPr sz="2600" b="1" dirty="0">
                <a:solidFill>
                  <a:srgbClr val="1F2023"/>
                </a:solidFill>
                <a:latin typeface="Arial"/>
                <a:cs typeface="Arial"/>
              </a:rPr>
              <a:t>out</a:t>
            </a:r>
            <a:r>
              <a:rPr sz="2600" b="1" spc="-50" dirty="0">
                <a:solidFill>
                  <a:srgbClr val="1F2023"/>
                </a:solidFill>
                <a:latin typeface="Arial"/>
                <a:cs typeface="Arial"/>
              </a:rPr>
              <a:t> </a:t>
            </a:r>
            <a:r>
              <a:rPr sz="2600" b="1" dirty="0">
                <a:solidFill>
                  <a:srgbClr val="1F2023"/>
                </a:solidFill>
                <a:latin typeface="Arial"/>
                <a:cs typeface="Arial"/>
              </a:rPr>
              <a:t>of</a:t>
            </a:r>
            <a:r>
              <a:rPr sz="2600" b="1" spc="-55" dirty="0">
                <a:solidFill>
                  <a:srgbClr val="1F2023"/>
                </a:solidFill>
                <a:latin typeface="Arial"/>
                <a:cs typeface="Arial"/>
              </a:rPr>
              <a:t> </a:t>
            </a:r>
            <a:r>
              <a:rPr sz="2600" b="1" dirty="0">
                <a:solidFill>
                  <a:srgbClr val="1F2023"/>
                </a:solidFill>
                <a:latin typeface="Arial"/>
                <a:cs typeface="Arial"/>
              </a:rPr>
              <a:t>their</a:t>
            </a:r>
            <a:r>
              <a:rPr sz="2600" b="1" spc="-40" dirty="0">
                <a:solidFill>
                  <a:srgbClr val="1F2023"/>
                </a:solidFill>
                <a:latin typeface="Arial"/>
                <a:cs typeface="Arial"/>
              </a:rPr>
              <a:t> </a:t>
            </a:r>
            <a:r>
              <a:rPr sz="2600" b="1" dirty="0">
                <a:solidFill>
                  <a:srgbClr val="1F2023"/>
                </a:solidFill>
                <a:latin typeface="Arial"/>
                <a:cs typeface="Arial"/>
              </a:rPr>
              <a:t>data</a:t>
            </a:r>
            <a:r>
              <a:rPr sz="2600" b="1" spc="-45" dirty="0">
                <a:solidFill>
                  <a:srgbClr val="1F2023"/>
                </a:solidFill>
                <a:latin typeface="Arial"/>
                <a:cs typeface="Arial"/>
              </a:rPr>
              <a:t> </a:t>
            </a:r>
            <a:r>
              <a:rPr sz="2600" b="1" dirty="0">
                <a:solidFill>
                  <a:srgbClr val="1F2023"/>
                </a:solidFill>
                <a:latin typeface="Arial"/>
                <a:cs typeface="Arial"/>
              </a:rPr>
              <a:t>or</a:t>
            </a:r>
            <a:r>
              <a:rPr sz="2600" b="1" spc="-55" dirty="0">
                <a:solidFill>
                  <a:srgbClr val="1F2023"/>
                </a:solidFill>
                <a:latin typeface="Arial"/>
                <a:cs typeface="Arial"/>
              </a:rPr>
              <a:t> </a:t>
            </a:r>
            <a:r>
              <a:rPr sz="2600" b="1" dirty="0">
                <a:solidFill>
                  <a:srgbClr val="1F2023"/>
                </a:solidFill>
                <a:latin typeface="Arial"/>
                <a:cs typeface="Arial"/>
              </a:rPr>
              <a:t>applications</a:t>
            </a:r>
            <a:r>
              <a:rPr sz="2600" b="1" spc="-15" dirty="0">
                <a:solidFill>
                  <a:srgbClr val="1F2023"/>
                </a:solidFill>
                <a:latin typeface="Arial"/>
                <a:cs typeface="Arial"/>
              </a:rPr>
              <a:t> </a:t>
            </a:r>
            <a:r>
              <a:rPr sz="2600" b="1" dirty="0">
                <a:solidFill>
                  <a:srgbClr val="1F2023"/>
                </a:solidFill>
                <a:latin typeface="Arial"/>
                <a:cs typeface="Arial"/>
              </a:rPr>
              <a:t>until</a:t>
            </a:r>
            <a:r>
              <a:rPr sz="2600" b="1" spc="-45" dirty="0">
                <a:solidFill>
                  <a:srgbClr val="1F2023"/>
                </a:solidFill>
                <a:latin typeface="Arial"/>
                <a:cs typeface="Arial"/>
              </a:rPr>
              <a:t> </a:t>
            </a:r>
            <a:r>
              <a:rPr sz="2600" b="1" spc="-50" dirty="0">
                <a:solidFill>
                  <a:srgbClr val="1F2023"/>
                </a:solidFill>
                <a:latin typeface="Arial"/>
                <a:cs typeface="Arial"/>
              </a:rPr>
              <a:t>a </a:t>
            </a:r>
            <a:r>
              <a:rPr sz="2600" b="1" dirty="0">
                <a:solidFill>
                  <a:srgbClr val="1F2023"/>
                </a:solidFill>
                <a:latin typeface="Arial"/>
                <a:cs typeface="Arial"/>
              </a:rPr>
              <a:t>ransom</a:t>
            </a:r>
            <a:r>
              <a:rPr sz="2600" b="1" spc="-50" dirty="0">
                <a:solidFill>
                  <a:srgbClr val="1F2023"/>
                </a:solidFill>
                <a:latin typeface="Arial"/>
                <a:cs typeface="Arial"/>
              </a:rPr>
              <a:t> </a:t>
            </a:r>
            <a:r>
              <a:rPr sz="2600" b="1" dirty="0">
                <a:solidFill>
                  <a:srgbClr val="1F2023"/>
                </a:solidFill>
                <a:latin typeface="Arial"/>
                <a:cs typeface="Arial"/>
              </a:rPr>
              <a:t>is</a:t>
            </a:r>
            <a:r>
              <a:rPr sz="2600" b="1" spc="-55" dirty="0">
                <a:solidFill>
                  <a:srgbClr val="1F2023"/>
                </a:solidFill>
                <a:latin typeface="Arial"/>
                <a:cs typeface="Arial"/>
              </a:rPr>
              <a:t> </a:t>
            </a:r>
            <a:r>
              <a:rPr sz="2600" b="1" dirty="0">
                <a:solidFill>
                  <a:srgbClr val="1F2023"/>
                </a:solidFill>
                <a:latin typeface="Arial"/>
                <a:cs typeface="Arial"/>
              </a:rPr>
              <a:t>paid</a:t>
            </a:r>
            <a:r>
              <a:rPr sz="2600" dirty="0">
                <a:solidFill>
                  <a:srgbClr val="1F2023"/>
                </a:solidFill>
                <a:latin typeface="Arial MT"/>
                <a:cs typeface="Arial MT"/>
              </a:rPr>
              <a:t>.</a:t>
            </a:r>
            <a:r>
              <a:rPr sz="2600" spc="-85" dirty="0">
                <a:solidFill>
                  <a:srgbClr val="1F2023"/>
                </a:solidFill>
                <a:latin typeface="Arial MT"/>
                <a:cs typeface="Arial MT"/>
              </a:rPr>
              <a:t> </a:t>
            </a:r>
            <a:r>
              <a:rPr sz="2600" dirty="0">
                <a:solidFill>
                  <a:srgbClr val="1F2023"/>
                </a:solidFill>
                <a:latin typeface="Arial MT"/>
                <a:cs typeface="Arial MT"/>
              </a:rPr>
              <a:t>This</a:t>
            </a:r>
            <a:r>
              <a:rPr sz="2600" spc="-55" dirty="0">
                <a:solidFill>
                  <a:srgbClr val="1F2023"/>
                </a:solidFill>
                <a:latin typeface="Arial MT"/>
                <a:cs typeface="Arial MT"/>
              </a:rPr>
              <a:t> </a:t>
            </a:r>
            <a:r>
              <a:rPr sz="2600" dirty="0">
                <a:solidFill>
                  <a:srgbClr val="1F2023"/>
                </a:solidFill>
                <a:latin typeface="Arial MT"/>
                <a:cs typeface="Arial MT"/>
              </a:rPr>
              <a:t>is</a:t>
            </a:r>
            <a:r>
              <a:rPr sz="2600" spc="-65" dirty="0">
                <a:solidFill>
                  <a:srgbClr val="1F2023"/>
                </a:solidFill>
                <a:latin typeface="Arial MT"/>
                <a:cs typeface="Arial MT"/>
              </a:rPr>
              <a:t> </a:t>
            </a:r>
            <a:r>
              <a:rPr sz="2600" dirty="0">
                <a:solidFill>
                  <a:srgbClr val="1F2023"/>
                </a:solidFill>
                <a:latin typeface="Arial MT"/>
                <a:cs typeface="Arial MT"/>
              </a:rPr>
              <a:t>costly</a:t>
            </a:r>
            <a:r>
              <a:rPr sz="2600" spc="-55" dirty="0">
                <a:solidFill>
                  <a:srgbClr val="1F2023"/>
                </a:solidFill>
                <a:latin typeface="Arial MT"/>
                <a:cs typeface="Arial MT"/>
              </a:rPr>
              <a:t> </a:t>
            </a:r>
            <a:r>
              <a:rPr sz="2600" dirty="0">
                <a:solidFill>
                  <a:srgbClr val="1F2023"/>
                </a:solidFill>
                <a:latin typeface="Arial MT"/>
                <a:cs typeface="Arial MT"/>
              </a:rPr>
              <a:t>for</a:t>
            </a:r>
            <a:r>
              <a:rPr sz="2600" spc="-50" dirty="0">
                <a:solidFill>
                  <a:srgbClr val="1F2023"/>
                </a:solidFill>
                <a:latin typeface="Arial MT"/>
                <a:cs typeface="Arial MT"/>
              </a:rPr>
              <a:t> </a:t>
            </a:r>
            <a:r>
              <a:rPr sz="2600" dirty="0">
                <a:solidFill>
                  <a:srgbClr val="1F2023"/>
                </a:solidFill>
                <a:latin typeface="Arial MT"/>
                <a:cs typeface="Arial MT"/>
              </a:rPr>
              <a:t>businesses</a:t>
            </a:r>
            <a:r>
              <a:rPr sz="2600" spc="-45" dirty="0">
                <a:solidFill>
                  <a:srgbClr val="1F2023"/>
                </a:solidFill>
                <a:latin typeface="Arial MT"/>
                <a:cs typeface="Arial MT"/>
              </a:rPr>
              <a:t> </a:t>
            </a:r>
            <a:r>
              <a:rPr sz="2600" spc="-10" dirty="0">
                <a:solidFill>
                  <a:srgbClr val="1F2023"/>
                </a:solidFill>
                <a:latin typeface="Arial MT"/>
                <a:cs typeface="Arial MT"/>
              </a:rPr>
              <a:t>because </a:t>
            </a:r>
            <a:r>
              <a:rPr sz="2600" dirty="0">
                <a:solidFill>
                  <a:srgbClr val="1F2023"/>
                </a:solidFill>
                <a:latin typeface="Arial MT"/>
                <a:cs typeface="Arial MT"/>
              </a:rPr>
              <a:t>they</a:t>
            </a:r>
            <a:r>
              <a:rPr sz="2600" spc="-30" dirty="0">
                <a:solidFill>
                  <a:srgbClr val="1F2023"/>
                </a:solidFill>
                <a:latin typeface="Arial MT"/>
                <a:cs typeface="Arial MT"/>
              </a:rPr>
              <a:t> </a:t>
            </a:r>
            <a:r>
              <a:rPr sz="2600" dirty="0">
                <a:solidFill>
                  <a:srgbClr val="1F2023"/>
                </a:solidFill>
                <a:latin typeface="Arial MT"/>
                <a:cs typeface="Arial MT"/>
              </a:rPr>
              <a:t>may</a:t>
            </a:r>
            <a:r>
              <a:rPr sz="2600" spc="-50" dirty="0">
                <a:solidFill>
                  <a:srgbClr val="1F2023"/>
                </a:solidFill>
                <a:latin typeface="Arial MT"/>
                <a:cs typeface="Arial MT"/>
              </a:rPr>
              <a:t> </a:t>
            </a:r>
            <a:r>
              <a:rPr sz="2600" dirty="0">
                <a:solidFill>
                  <a:srgbClr val="1F2023"/>
                </a:solidFill>
                <a:latin typeface="Arial MT"/>
                <a:cs typeface="Arial MT"/>
              </a:rPr>
              <a:t>have</a:t>
            </a:r>
            <a:r>
              <a:rPr sz="2600" spc="-30" dirty="0">
                <a:solidFill>
                  <a:srgbClr val="1F2023"/>
                </a:solidFill>
                <a:latin typeface="Arial MT"/>
                <a:cs typeface="Arial MT"/>
              </a:rPr>
              <a:t> </a:t>
            </a:r>
            <a:r>
              <a:rPr sz="2600" dirty="0">
                <a:solidFill>
                  <a:srgbClr val="1F2023"/>
                </a:solidFill>
                <a:latin typeface="Arial MT"/>
                <a:cs typeface="Arial MT"/>
              </a:rPr>
              <a:t>to</a:t>
            </a:r>
            <a:r>
              <a:rPr sz="2600" spc="-45" dirty="0">
                <a:solidFill>
                  <a:srgbClr val="1F2023"/>
                </a:solidFill>
                <a:latin typeface="Arial MT"/>
                <a:cs typeface="Arial MT"/>
              </a:rPr>
              <a:t> </a:t>
            </a:r>
            <a:r>
              <a:rPr sz="2600" dirty="0">
                <a:solidFill>
                  <a:srgbClr val="1F2023"/>
                </a:solidFill>
                <a:latin typeface="Arial MT"/>
                <a:cs typeface="Arial MT"/>
              </a:rPr>
              <a:t>pay</a:t>
            </a:r>
            <a:r>
              <a:rPr sz="2600" spc="-35" dirty="0">
                <a:solidFill>
                  <a:srgbClr val="1F2023"/>
                </a:solidFill>
                <a:latin typeface="Arial MT"/>
                <a:cs typeface="Arial MT"/>
              </a:rPr>
              <a:t> </a:t>
            </a:r>
            <a:r>
              <a:rPr sz="2600" dirty="0">
                <a:solidFill>
                  <a:srgbClr val="1F2023"/>
                </a:solidFill>
                <a:latin typeface="Arial MT"/>
                <a:cs typeface="Arial MT"/>
              </a:rPr>
              <a:t>a</a:t>
            </a:r>
            <a:r>
              <a:rPr sz="2600" spc="-45" dirty="0">
                <a:solidFill>
                  <a:srgbClr val="1F2023"/>
                </a:solidFill>
                <a:latin typeface="Arial MT"/>
                <a:cs typeface="Arial MT"/>
              </a:rPr>
              <a:t> </a:t>
            </a:r>
            <a:r>
              <a:rPr sz="2600" dirty="0">
                <a:solidFill>
                  <a:srgbClr val="1F2023"/>
                </a:solidFill>
                <a:latin typeface="Arial MT"/>
                <a:cs typeface="Arial MT"/>
              </a:rPr>
              <a:t>large</a:t>
            </a:r>
            <a:r>
              <a:rPr sz="2600" spc="-30" dirty="0">
                <a:solidFill>
                  <a:srgbClr val="1F2023"/>
                </a:solidFill>
                <a:latin typeface="Arial MT"/>
                <a:cs typeface="Arial MT"/>
              </a:rPr>
              <a:t> </a:t>
            </a:r>
            <a:r>
              <a:rPr sz="2600" dirty="0">
                <a:solidFill>
                  <a:srgbClr val="1F2023"/>
                </a:solidFill>
                <a:latin typeface="Arial MT"/>
                <a:cs typeface="Arial MT"/>
              </a:rPr>
              <a:t>sum</a:t>
            </a:r>
            <a:r>
              <a:rPr sz="2600" spc="-50" dirty="0">
                <a:solidFill>
                  <a:srgbClr val="1F2023"/>
                </a:solidFill>
                <a:latin typeface="Arial MT"/>
                <a:cs typeface="Arial MT"/>
              </a:rPr>
              <a:t> </a:t>
            </a:r>
            <a:r>
              <a:rPr sz="2600" dirty="0">
                <a:solidFill>
                  <a:srgbClr val="1F2023"/>
                </a:solidFill>
                <a:latin typeface="Arial MT"/>
                <a:cs typeface="Arial MT"/>
              </a:rPr>
              <a:t>of</a:t>
            </a:r>
            <a:r>
              <a:rPr sz="2600" spc="-30" dirty="0">
                <a:solidFill>
                  <a:srgbClr val="1F2023"/>
                </a:solidFill>
                <a:latin typeface="Arial MT"/>
                <a:cs typeface="Arial MT"/>
              </a:rPr>
              <a:t> </a:t>
            </a:r>
            <a:r>
              <a:rPr sz="2600" dirty="0">
                <a:solidFill>
                  <a:srgbClr val="1F2023"/>
                </a:solidFill>
                <a:latin typeface="Arial MT"/>
                <a:cs typeface="Arial MT"/>
              </a:rPr>
              <a:t>money</a:t>
            </a:r>
            <a:r>
              <a:rPr sz="2600" spc="-30" dirty="0">
                <a:solidFill>
                  <a:srgbClr val="1F2023"/>
                </a:solidFill>
                <a:latin typeface="Arial MT"/>
                <a:cs typeface="Arial MT"/>
              </a:rPr>
              <a:t> </a:t>
            </a:r>
            <a:r>
              <a:rPr sz="2600" dirty="0">
                <a:solidFill>
                  <a:srgbClr val="1F2023"/>
                </a:solidFill>
                <a:latin typeface="Arial MT"/>
                <a:cs typeface="Arial MT"/>
              </a:rPr>
              <a:t>to</a:t>
            </a:r>
            <a:r>
              <a:rPr sz="2600" spc="-45" dirty="0">
                <a:solidFill>
                  <a:srgbClr val="1F2023"/>
                </a:solidFill>
                <a:latin typeface="Arial MT"/>
                <a:cs typeface="Arial MT"/>
              </a:rPr>
              <a:t> </a:t>
            </a:r>
            <a:r>
              <a:rPr sz="2600" spc="-10" dirty="0">
                <a:solidFill>
                  <a:srgbClr val="1F2023"/>
                </a:solidFill>
                <a:latin typeface="Arial MT"/>
                <a:cs typeface="Arial MT"/>
              </a:rPr>
              <a:t>regain </a:t>
            </a:r>
            <a:r>
              <a:rPr sz="2600" dirty="0">
                <a:solidFill>
                  <a:srgbClr val="1F2023"/>
                </a:solidFill>
                <a:latin typeface="Arial MT"/>
                <a:cs typeface="Arial MT"/>
              </a:rPr>
              <a:t>access</a:t>
            </a:r>
            <a:r>
              <a:rPr sz="2600" spc="-55" dirty="0">
                <a:solidFill>
                  <a:srgbClr val="1F2023"/>
                </a:solidFill>
                <a:latin typeface="Arial MT"/>
                <a:cs typeface="Arial MT"/>
              </a:rPr>
              <a:t> </a:t>
            </a:r>
            <a:r>
              <a:rPr sz="2600" dirty="0">
                <a:solidFill>
                  <a:srgbClr val="1F2023"/>
                </a:solidFill>
                <a:latin typeface="Arial MT"/>
                <a:cs typeface="Arial MT"/>
              </a:rPr>
              <a:t>to</a:t>
            </a:r>
            <a:r>
              <a:rPr sz="2600" spc="-60" dirty="0">
                <a:solidFill>
                  <a:srgbClr val="1F2023"/>
                </a:solidFill>
                <a:latin typeface="Arial MT"/>
                <a:cs typeface="Arial MT"/>
              </a:rPr>
              <a:t> </a:t>
            </a:r>
            <a:r>
              <a:rPr sz="2600" dirty="0">
                <a:solidFill>
                  <a:srgbClr val="1F2023"/>
                </a:solidFill>
                <a:latin typeface="Arial MT"/>
                <a:cs typeface="Arial MT"/>
              </a:rPr>
              <a:t>their</a:t>
            </a:r>
            <a:r>
              <a:rPr sz="2600" spc="-50" dirty="0">
                <a:solidFill>
                  <a:srgbClr val="1F2023"/>
                </a:solidFill>
                <a:latin typeface="Arial MT"/>
                <a:cs typeface="Arial MT"/>
              </a:rPr>
              <a:t> </a:t>
            </a:r>
            <a:r>
              <a:rPr sz="2600" dirty="0">
                <a:solidFill>
                  <a:srgbClr val="1F2023"/>
                </a:solidFill>
                <a:latin typeface="Arial MT"/>
                <a:cs typeface="Arial MT"/>
              </a:rPr>
              <a:t>files.</a:t>
            </a:r>
            <a:r>
              <a:rPr sz="2600" spc="-55" dirty="0">
                <a:solidFill>
                  <a:srgbClr val="1F2023"/>
                </a:solidFill>
                <a:latin typeface="Arial MT"/>
                <a:cs typeface="Arial MT"/>
              </a:rPr>
              <a:t> </a:t>
            </a:r>
            <a:r>
              <a:rPr sz="2600" dirty="0">
                <a:solidFill>
                  <a:srgbClr val="1F2023"/>
                </a:solidFill>
                <a:latin typeface="Arial MT"/>
                <a:cs typeface="Arial MT"/>
              </a:rPr>
              <a:t>It</a:t>
            </a:r>
            <a:r>
              <a:rPr sz="2600" spc="-55" dirty="0">
                <a:solidFill>
                  <a:srgbClr val="1F2023"/>
                </a:solidFill>
                <a:latin typeface="Arial MT"/>
                <a:cs typeface="Arial MT"/>
              </a:rPr>
              <a:t> </a:t>
            </a:r>
            <a:r>
              <a:rPr sz="2600" dirty="0">
                <a:solidFill>
                  <a:srgbClr val="1F2023"/>
                </a:solidFill>
                <a:latin typeface="Arial MT"/>
                <a:cs typeface="Arial MT"/>
              </a:rPr>
              <a:t>has</a:t>
            </a:r>
            <a:r>
              <a:rPr sz="2600" spc="-45" dirty="0">
                <a:solidFill>
                  <a:srgbClr val="1F2023"/>
                </a:solidFill>
                <a:latin typeface="Arial MT"/>
                <a:cs typeface="Arial MT"/>
              </a:rPr>
              <a:t> </a:t>
            </a:r>
            <a:r>
              <a:rPr sz="2600" dirty="0">
                <a:solidFill>
                  <a:srgbClr val="1F2023"/>
                </a:solidFill>
                <a:latin typeface="Arial MT"/>
                <a:cs typeface="Arial MT"/>
              </a:rPr>
              <a:t>been</a:t>
            </a:r>
            <a:r>
              <a:rPr sz="2600" spc="-45" dirty="0">
                <a:solidFill>
                  <a:srgbClr val="1F2023"/>
                </a:solidFill>
                <a:latin typeface="Arial MT"/>
                <a:cs typeface="Arial MT"/>
              </a:rPr>
              <a:t> </a:t>
            </a:r>
            <a:r>
              <a:rPr sz="2600" dirty="0">
                <a:solidFill>
                  <a:srgbClr val="1F2023"/>
                </a:solidFill>
                <a:latin typeface="Arial MT"/>
                <a:cs typeface="Arial MT"/>
              </a:rPr>
              <a:t>revealed</a:t>
            </a:r>
            <a:r>
              <a:rPr sz="2600" spc="-45" dirty="0">
                <a:solidFill>
                  <a:srgbClr val="1F2023"/>
                </a:solidFill>
                <a:latin typeface="Arial MT"/>
                <a:cs typeface="Arial MT"/>
              </a:rPr>
              <a:t> </a:t>
            </a:r>
            <a:r>
              <a:rPr sz="2600" dirty="0">
                <a:solidFill>
                  <a:srgbClr val="1F2023"/>
                </a:solidFill>
                <a:latin typeface="Arial MT"/>
                <a:cs typeface="Arial MT"/>
              </a:rPr>
              <a:t>that</a:t>
            </a:r>
            <a:r>
              <a:rPr sz="2600" spc="-45" dirty="0">
                <a:solidFill>
                  <a:srgbClr val="1F2023"/>
                </a:solidFill>
                <a:latin typeface="Arial MT"/>
                <a:cs typeface="Arial MT"/>
              </a:rPr>
              <a:t> </a:t>
            </a:r>
            <a:r>
              <a:rPr sz="2600" spc="-20" dirty="0">
                <a:solidFill>
                  <a:srgbClr val="1F2023"/>
                </a:solidFill>
                <a:latin typeface="Arial MT"/>
                <a:cs typeface="Arial MT"/>
              </a:rPr>
              <a:t>some </a:t>
            </a:r>
            <a:r>
              <a:rPr sz="2600" dirty="0">
                <a:solidFill>
                  <a:srgbClr val="1F2023"/>
                </a:solidFill>
                <a:latin typeface="Arial MT"/>
                <a:cs typeface="Arial MT"/>
              </a:rPr>
              <a:t>users</a:t>
            </a:r>
            <a:r>
              <a:rPr sz="2600" spc="-70" dirty="0">
                <a:solidFill>
                  <a:srgbClr val="1F2023"/>
                </a:solidFill>
                <a:latin typeface="Arial MT"/>
                <a:cs typeface="Arial MT"/>
              </a:rPr>
              <a:t> </a:t>
            </a:r>
            <a:r>
              <a:rPr sz="2600" dirty="0">
                <a:solidFill>
                  <a:srgbClr val="1F2023"/>
                </a:solidFill>
                <a:latin typeface="Arial MT"/>
                <a:cs typeface="Arial MT"/>
              </a:rPr>
              <a:t>have</a:t>
            </a:r>
            <a:r>
              <a:rPr sz="2600" spc="-55" dirty="0">
                <a:solidFill>
                  <a:srgbClr val="1F2023"/>
                </a:solidFill>
                <a:latin typeface="Arial MT"/>
                <a:cs typeface="Arial MT"/>
              </a:rPr>
              <a:t> </a:t>
            </a:r>
            <a:r>
              <a:rPr sz="2600" dirty="0">
                <a:solidFill>
                  <a:srgbClr val="1F2023"/>
                </a:solidFill>
                <a:latin typeface="Arial MT"/>
                <a:cs typeface="Arial MT"/>
              </a:rPr>
              <a:t>paid</a:t>
            </a:r>
            <a:r>
              <a:rPr sz="2600" spc="-65" dirty="0">
                <a:solidFill>
                  <a:srgbClr val="1F2023"/>
                </a:solidFill>
                <a:latin typeface="Arial MT"/>
                <a:cs typeface="Arial MT"/>
              </a:rPr>
              <a:t> </a:t>
            </a:r>
            <a:r>
              <a:rPr sz="2600" dirty="0">
                <a:solidFill>
                  <a:srgbClr val="1F2023"/>
                </a:solidFill>
                <a:latin typeface="Arial MT"/>
                <a:cs typeface="Arial MT"/>
              </a:rPr>
              <a:t>enormous</a:t>
            </a:r>
            <a:r>
              <a:rPr sz="2600" spc="-55" dirty="0">
                <a:solidFill>
                  <a:srgbClr val="1F2023"/>
                </a:solidFill>
                <a:latin typeface="Arial MT"/>
                <a:cs typeface="Arial MT"/>
              </a:rPr>
              <a:t> </a:t>
            </a:r>
            <a:r>
              <a:rPr sz="2600" dirty="0">
                <a:solidFill>
                  <a:srgbClr val="1F2023"/>
                </a:solidFill>
                <a:latin typeface="Arial MT"/>
                <a:cs typeface="Arial MT"/>
              </a:rPr>
              <a:t>fees</a:t>
            </a:r>
            <a:r>
              <a:rPr sz="2600" spc="-55" dirty="0">
                <a:solidFill>
                  <a:srgbClr val="1F2023"/>
                </a:solidFill>
                <a:latin typeface="Arial MT"/>
                <a:cs typeface="Arial MT"/>
              </a:rPr>
              <a:t> </a:t>
            </a:r>
            <a:r>
              <a:rPr sz="2600" dirty="0">
                <a:solidFill>
                  <a:srgbClr val="1F2023"/>
                </a:solidFill>
                <a:latin typeface="Arial MT"/>
                <a:cs typeface="Arial MT"/>
              </a:rPr>
              <a:t>to</a:t>
            </a:r>
            <a:r>
              <a:rPr sz="2600" spc="-70" dirty="0">
                <a:solidFill>
                  <a:srgbClr val="1F2023"/>
                </a:solidFill>
                <a:latin typeface="Arial MT"/>
                <a:cs typeface="Arial MT"/>
              </a:rPr>
              <a:t> </a:t>
            </a:r>
            <a:r>
              <a:rPr sz="2600" dirty="0">
                <a:solidFill>
                  <a:srgbClr val="1F2023"/>
                </a:solidFill>
                <a:latin typeface="Arial MT"/>
                <a:cs typeface="Arial MT"/>
              </a:rPr>
              <a:t>obtain</a:t>
            </a:r>
            <a:r>
              <a:rPr sz="2600" spc="-50" dirty="0">
                <a:solidFill>
                  <a:srgbClr val="1F2023"/>
                </a:solidFill>
                <a:latin typeface="Arial MT"/>
                <a:cs typeface="Arial MT"/>
              </a:rPr>
              <a:t> </a:t>
            </a:r>
            <a:r>
              <a:rPr sz="2600" spc="-25" dirty="0">
                <a:solidFill>
                  <a:srgbClr val="1F2023"/>
                </a:solidFill>
                <a:latin typeface="Arial MT"/>
                <a:cs typeface="Arial MT"/>
              </a:rPr>
              <a:t>the </a:t>
            </a:r>
            <a:r>
              <a:rPr sz="2600" dirty="0">
                <a:solidFill>
                  <a:srgbClr val="1F2023"/>
                </a:solidFill>
                <a:latin typeface="Arial MT"/>
                <a:cs typeface="Arial MT"/>
              </a:rPr>
              <a:t>decryption</a:t>
            </a:r>
            <a:r>
              <a:rPr sz="2600" spc="-120" dirty="0">
                <a:solidFill>
                  <a:srgbClr val="1F2023"/>
                </a:solidFill>
                <a:latin typeface="Arial MT"/>
                <a:cs typeface="Arial MT"/>
              </a:rPr>
              <a:t> </a:t>
            </a:r>
            <a:r>
              <a:rPr sz="2600" spc="-20" dirty="0">
                <a:solidFill>
                  <a:srgbClr val="1F2023"/>
                </a:solidFill>
                <a:latin typeface="Arial MT"/>
                <a:cs typeface="Arial MT"/>
              </a:rPr>
              <a:t>key.</a:t>
            </a:r>
            <a:endParaRPr sz="2600">
              <a:latin typeface="Arial MT"/>
              <a:cs typeface="Arial MT"/>
            </a:endParaRPr>
          </a:p>
        </p:txBody>
      </p:sp>
      <p:pic>
        <p:nvPicPr>
          <p:cNvPr id="7" name="object 7"/>
          <p:cNvPicPr/>
          <p:nvPr/>
        </p:nvPicPr>
        <p:blipFill>
          <a:blip r:embed="rId2" cstate="print"/>
          <a:stretch>
            <a:fillRect/>
          </a:stretch>
        </p:blipFill>
        <p:spPr>
          <a:xfrm>
            <a:off x="914400" y="3962351"/>
            <a:ext cx="6696075" cy="2895648"/>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5575" y="152400"/>
            <a:ext cx="8759825" cy="655320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52400" y="1015619"/>
            <a:ext cx="8763000" cy="5775325"/>
            <a:chOff x="152400" y="1015619"/>
            <a:chExt cx="8763000" cy="5775325"/>
          </a:xfrm>
        </p:grpSpPr>
        <p:sp>
          <p:nvSpPr>
            <p:cNvPr id="3" name="object 3"/>
            <p:cNvSpPr/>
            <p:nvPr/>
          </p:nvSpPr>
          <p:spPr>
            <a:xfrm>
              <a:off x="4876800" y="5257764"/>
              <a:ext cx="4038600" cy="1532890"/>
            </a:xfrm>
            <a:custGeom>
              <a:avLst/>
              <a:gdLst/>
              <a:ahLst/>
              <a:cxnLst/>
              <a:rect l="l" t="t" r="r" b="b"/>
              <a:pathLst>
                <a:path w="4038600" h="1532890">
                  <a:moveTo>
                    <a:pt x="4038600" y="0"/>
                  </a:moveTo>
                  <a:lnTo>
                    <a:pt x="0" y="0"/>
                  </a:lnTo>
                  <a:lnTo>
                    <a:pt x="0" y="1532762"/>
                  </a:lnTo>
                  <a:lnTo>
                    <a:pt x="4038600" y="1532762"/>
                  </a:lnTo>
                  <a:lnTo>
                    <a:pt x="4038600" y="0"/>
                  </a:lnTo>
                  <a:close/>
                </a:path>
              </a:pathLst>
            </a:custGeom>
            <a:solidFill>
              <a:srgbClr val="FCEADA"/>
            </a:solidFill>
          </p:spPr>
          <p:txBody>
            <a:bodyPr wrap="square" lIns="0" tIns="0" rIns="0" bIns="0" rtlCol="0"/>
            <a:lstStyle/>
            <a:p>
              <a:endParaRPr/>
            </a:p>
          </p:txBody>
        </p:sp>
        <p:sp>
          <p:nvSpPr>
            <p:cNvPr id="4" name="object 4"/>
            <p:cNvSpPr/>
            <p:nvPr/>
          </p:nvSpPr>
          <p:spPr>
            <a:xfrm>
              <a:off x="152400" y="1015618"/>
              <a:ext cx="8763000" cy="4206240"/>
            </a:xfrm>
            <a:custGeom>
              <a:avLst/>
              <a:gdLst/>
              <a:ahLst/>
              <a:cxnLst/>
              <a:rect l="l" t="t" r="r" b="b"/>
              <a:pathLst>
                <a:path w="8763000" h="4206240">
                  <a:moveTo>
                    <a:pt x="8763000" y="0"/>
                  </a:moveTo>
                  <a:lnTo>
                    <a:pt x="0" y="0"/>
                  </a:lnTo>
                  <a:lnTo>
                    <a:pt x="0" y="3251619"/>
                  </a:lnTo>
                  <a:lnTo>
                    <a:pt x="0" y="3327781"/>
                  </a:lnTo>
                  <a:lnTo>
                    <a:pt x="0" y="4205732"/>
                  </a:lnTo>
                  <a:lnTo>
                    <a:pt x="8763000" y="4205732"/>
                  </a:lnTo>
                  <a:lnTo>
                    <a:pt x="8763000" y="3327781"/>
                  </a:lnTo>
                  <a:lnTo>
                    <a:pt x="8763000" y="3251619"/>
                  </a:lnTo>
                  <a:lnTo>
                    <a:pt x="8763000" y="0"/>
                  </a:lnTo>
                  <a:close/>
                </a:path>
              </a:pathLst>
            </a:custGeom>
            <a:solidFill>
              <a:srgbClr val="CCFFCC"/>
            </a:solidFill>
          </p:spPr>
          <p:txBody>
            <a:bodyPr wrap="square" lIns="0" tIns="0" rIns="0" bIns="0" rtlCol="0"/>
            <a:lstStyle/>
            <a:p>
              <a:endParaRPr/>
            </a:p>
          </p:txBody>
        </p:sp>
      </p:grpSp>
      <p:sp>
        <p:nvSpPr>
          <p:cNvPr id="5" name="object 5"/>
          <p:cNvSpPr txBox="1"/>
          <p:nvPr/>
        </p:nvSpPr>
        <p:spPr>
          <a:xfrm>
            <a:off x="231140" y="847086"/>
            <a:ext cx="8606155" cy="3434079"/>
          </a:xfrm>
          <a:prstGeom prst="rect">
            <a:avLst/>
          </a:prstGeom>
        </p:spPr>
        <p:txBody>
          <a:bodyPr vert="horz" wrap="square" lIns="0" tIns="103505" rIns="0" bIns="0" rtlCol="0">
            <a:spAutoFit/>
          </a:bodyPr>
          <a:lstStyle/>
          <a:p>
            <a:pPr marL="469265" indent="-456565">
              <a:lnSpc>
                <a:spcPct val="100000"/>
              </a:lnSpc>
              <a:spcBef>
                <a:spcPts val="815"/>
              </a:spcBef>
              <a:buAutoNum type="arabicParenR"/>
              <a:tabLst>
                <a:tab pos="469265" algn="l"/>
              </a:tabLst>
            </a:pPr>
            <a:r>
              <a:rPr sz="2400" b="1" u="sng" dirty="0">
                <a:solidFill>
                  <a:srgbClr val="0000FF"/>
                </a:solidFill>
                <a:uFill>
                  <a:solidFill>
                    <a:srgbClr val="0000FF"/>
                  </a:solidFill>
                </a:uFill>
                <a:latin typeface="Calibri"/>
                <a:cs typeface="Calibri"/>
              </a:rPr>
              <a:t>Free</a:t>
            </a:r>
            <a:r>
              <a:rPr sz="2400" b="1" u="sng" spc="-70" dirty="0">
                <a:solidFill>
                  <a:srgbClr val="0000FF"/>
                </a:solidFill>
                <a:uFill>
                  <a:solidFill>
                    <a:srgbClr val="0000FF"/>
                  </a:solidFill>
                </a:uFill>
                <a:latin typeface="Calibri"/>
                <a:cs typeface="Calibri"/>
              </a:rPr>
              <a:t> </a:t>
            </a:r>
            <a:r>
              <a:rPr sz="2400" b="1" u="sng" spc="-10" dirty="0">
                <a:solidFill>
                  <a:srgbClr val="0000FF"/>
                </a:solidFill>
                <a:uFill>
                  <a:solidFill>
                    <a:srgbClr val="0000FF"/>
                  </a:solidFill>
                </a:uFill>
                <a:latin typeface="Calibri"/>
                <a:cs typeface="Calibri"/>
              </a:rPr>
              <a:t>Software:-</a:t>
            </a:r>
            <a:endParaRPr sz="2400">
              <a:latin typeface="Calibri"/>
              <a:cs typeface="Calibri"/>
            </a:endParaRPr>
          </a:p>
          <a:p>
            <a:pPr marL="469900" marR="6350" indent="457200" algn="just">
              <a:lnSpc>
                <a:spcPts val="2060"/>
              </a:lnSpc>
              <a:spcBef>
                <a:spcPts val="950"/>
              </a:spcBef>
            </a:pPr>
            <a:r>
              <a:rPr sz="2000" b="1" dirty="0">
                <a:latin typeface="Calibri"/>
                <a:cs typeface="Calibri"/>
              </a:rPr>
              <a:t>It</a:t>
            </a:r>
            <a:r>
              <a:rPr sz="2000" b="1" spc="250" dirty="0">
                <a:latin typeface="Calibri"/>
                <a:cs typeface="Calibri"/>
              </a:rPr>
              <a:t> </a:t>
            </a:r>
            <a:r>
              <a:rPr sz="2000" b="1" dirty="0">
                <a:latin typeface="Calibri"/>
                <a:cs typeface="Calibri"/>
              </a:rPr>
              <a:t>means</a:t>
            </a:r>
            <a:r>
              <a:rPr sz="2000" b="1" spc="250" dirty="0">
                <a:latin typeface="Calibri"/>
                <a:cs typeface="Calibri"/>
              </a:rPr>
              <a:t> </a:t>
            </a:r>
            <a:r>
              <a:rPr sz="2000" b="1" dirty="0">
                <a:latin typeface="Calibri"/>
                <a:cs typeface="Calibri"/>
              </a:rPr>
              <a:t>the</a:t>
            </a:r>
            <a:r>
              <a:rPr sz="2000" b="1" spc="260" dirty="0">
                <a:latin typeface="Calibri"/>
                <a:cs typeface="Calibri"/>
              </a:rPr>
              <a:t> </a:t>
            </a:r>
            <a:r>
              <a:rPr sz="2000" b="1" dirty="0">
                <a:latin typeface="Calibri"/>
                <a:cs typeface="Calibri"/>
              </a:rPr>
              <a:t>s/w</a:t>
            </a:r>
            <a:r>
              <a:rPr sz="2000" b="1" spc="254" dirty="0">
                <a:latin typeface="Calibri"/>
                <a:cs typeface="Calibri"/>
              </a:rPr>
              <a:t> </a:t>
            </a:r>
            <a:r>
              <a:rPr sz="2000" b="1" dirty="0">
                <a:latin typeface="Calibri"/>
                <a:cs typeface="Calibri"/>
              </a:rPr>
              <a:t>is</a:t>
            </a:r>
            <a:r>
              <a:rPr sz="2000" b="1" spc="254" dirty="0">
                <a:latin typeface="Calibri"/>
                <a:cs typeface="Calibri"/>
              </a:rPr>
              <a:t> </a:t>
            </a:r>
            <a:r>
              <a:rPr sz="2000" b="1" dirty="0">
                <a:latin typeface="Calibri"/>
                <a:cs typeface="Calibri"/>
              </a:rPr>
              <a:t>free</a:t>
            </a:r>
            <a:r>
              <a:rPr sz="2000" b="1" spc="254" dirty="0">
                <a:latin typeface="Calibri"/>
                <a:cs typeface="Calibri"/>
              </a:rPr>
              <a:t> </a:t>
            </a:r>
            <a:r>
              <a:rPr sz="2000" b="1" dirty="0">
                <a:latin typeface="Calibri"/>
                <a:cs typeface="Calibri"/>
              </a:rPr>
              <a:t>of</a:t>
            </a:r>
            <a:r>
              <a:rPr sz="2000" b="1" spc="260" dirty="0">
                <a:latin typeface="Calibri"/>
                <a:cs typeface="Calibri"/>
              </a:rPr>
              <a:t> </a:t>
            </a:r>
            <a:r>
              <a:rPr sz="2000" b="1" dirty="0">
                <a:latin typeface="Calibri"/>
                <a:cs typeface="Calibri"/>
              </a:rPr>
              <a:t>cost</a:t>
            </a:r>
            <a:r>
              <a:rPr sz="2000" b="1" spc="250" dirty="0">
                <a:latin typeface="Calibri"/>
                <a:cs typeface="Calibri"/>
              </a:rPr>
              <a:t> </a:t>
            </a:r>
            <a:r>
              <a:rPr sz="2000" b="1" dirty="0">
                <a:latin typeface="Calibri"/>
                <a:cs typeface="Calibri"/>
              </a:rPr>
              <a:t>which</a:t>
            </a:r>
            <a:r>
              <a:rPr sz="2000" b="1" spc="254" dirty="0">
                <a:latin typeface="Calibri"/>
                <a:cs typeface="Calibri"/>
              </a:rPr>
              <a:t> </a:t>
            </a:r>
            <a:r>
              <a:rPr sz="2000" b="1" dirty="0">
                <a:latin typeface="Calibri"/>
                <a:cs typeface="Calibri"/>
              </a:rPr>
              <a:t>is</a:t>
            </a:r>
            <a:r>
              <a:rPr sz="2000" b="1" spc="254" dirty="0">
                <a:latin typeface="Calibri"/>
                <a:cs typeface="Calibri"/>
              </a:rPr>
              <a:t> </a:t>
            </a:r>
            <a:r>
              <a:rPr sz="2000" b="1" dirty="0">
                <a:latin typeface="Calibri"/>
                <a:cs typeface="Calibri"/>
              </a:rPr>
              <a:t>freely</a:t>
            </a:r>
            <a:r>
              <a:rPr sz="2000" b="1" spc="260" dirty="0">
                <a:latin typeface="Calibri"/>
                <a:cs typeface="Calibri"/>
              </a:rPr>
              <a:t> </a:t>
            </a:r>
            <a:r>
              <a:rPr sz="2000" b="1" dirty="0">
                <a:latin typeface="Calibri"/>
                <a:cs typeface="Calibri"/>
              </a:rPr>
              <a:t>accessible</a:t>
            </a:r>
            <a:r>
              <a:rPr sz="2000" b="1" spc="270" dirty="0">
                <a:latin typeface="Calibri"/>
                <a:cs typeface="Calibri"/>
              </a:rPr>
              <a:t> </a:t>
            </a:r>
            <a:r>
              <a:rPr sz="2000" b="1" dirty="0">
                <a:latin typeface="Calibri"/>
                <a:cs typeface="Calibri"/>
              </a:rPr>
              <a:t>and</a:t>
            </a:r>
            <a:r>
              <a:rPr sz="2000" b="1" spc="260" dirty="0">
                <a:latin typeface="Calibri"/>
                <a:cs typeface="Calibri"/>
              </a:rPr>
              <a:t> </a:t>
            </a:r>
            <a:r>
              <a:rPr sz="2000" b="1" dirty="0">
                <a:latin typeface="Calibri"/>
                <a:cs typeface="Calibri"/>
              </a:rPr>
              <a:t>can</a:t>
            </a:r>
            <a:r>
              <a:rPr sz="2000" b="1" spc="260" dirty="0">
                <a:latin typeface="Calibri"/>
                <a:cs typeface="Calibri"/>
              </a:rPr>
              <a:t> </a:t>
            </a:r>
            <a:r>
              <a:rPr sz="2000" b="1" spc="-25" dirty="0">
                <a:latin typeface="Calibri"/>
                <a:cs typeface="Calibri"/>
              </a:rPr>
              <a:t>be </a:t>
            </a:r>
            <a:r>
              <a:rPr sz="2000" b="1" dirty="0">
                <a:latin typeface="Calibri"/>
                <a:cs typeface="Calibri"/>
              </a:rPr>
              <a:t>freely</a:t>
            </a:r>
            <a:r>
              <a:rPr sz="2000" b="1" spc="-40" dirty="0">
                <a:latin typeface="Calibri"/>
                <a:cs typeface="Calibri"/>
              </a:rPr>
              <a:t> </a:t>
            </a:r>
            <a:r>
              <a:rPr sz="2000" b="1" dirty="0">
                <a:latin typeface="Calibri"/>
                <a:cs typeface="Calibri"/>
              </a:rPr>
              <a:t>used,</a:t>
            </a:r>
            <a:r>
              <a:rPr sz="2000" b="1" spc="-45" dirty="0">
                <a:latin typeface="Calibri"/>
                <a:cs typeface="Calibri"/>
              </a:rPr>
              <a:t> </a:t>
            </a:r>
            <a:r>
              <a:rPr sz="2000" b="1" dirty="0">
                <a:latin typeface="Calibri"/>
                <a:cs typeface="Calibri"/>
              </a:rPr>
              <a:t>changed,</a:t>
            </a:r>
            <a:r>
              <a:rPr sz="2000" b="1" spc="-30" dirty="0">
                <a:latin typeface="Calibri"/>
                <a:cs typeface="Calibri"/>
              </a:rPr>
              <a:t> </a:t>
            </a:r>
            <a:r>
              <a:rPr sz="2000" b="1" dirty="0">
                <a:latin typeface="Calibri"/>
                <a:cs typeface="Calibri"/>
              </a:rPr>
              <a:t>copied</a:t>
            </a:r>
            <a:r>
              <a:rPr sz="2000" b="1" spc="-50" dirty="0">
                <a:latin typeface="Calibri"/>
                <a:cs typeface="Calibri"/>
              </a:rPr>
              <a:t> </a:t>
            </a:r>
            <a:r>
              <a:rPr sz="2000" b="1" dirty="0">
                <a:latin typeface="Calibri"/>
                <a:cs typeface="Calibri"/>
              </a:rPr>
              <a:t>and</a:t>
            </a:r>
            <a:r>
              <a:rPr sz="2000" b="1" spc="-50" dirty="0">
                <a:latin typeface="Calibri"/>
                <a:cs typeface="Calibri"/>
              </a:rPr>
              <a:t> </a:t>
            </a:r>
            <a:r>
              <a:rPr sz="2000" b="1" dirty="0">
                <a:latin typeface="Calibri"/>
                <a:cs typeface="Calibri"/>
              </a:rPr>
              <a:t>distributed</a:t>
            </a:r>
            <a:r>
              <a:rPr sz="2000" b="1" spc="-50" dirty="0">
                <a:latin typeface="Calibri"/>
                <a:cs typeface="Calibri"/>
              </a:rPr>
              <a:t> </a:t>
            </a:r>
            <a:r>
              <a:rPr sz="2000" b="1" dirty="0">
                <a:latin typeface="Calibri"/>
                <a:cs typeface="Calibri"/>
              </a:rPr>
              <a:t>by</a:t>
            </a:r>
            <a:r>
              <a:rPr sz="2000" b="1" spc="-45" dirty="0">
                <a:latin typeface="Calibri"/>
                <a:cs typeface="Calibri"/>
              </a:rPr>
              <a:t> </a:t>
            </a:r>
            <a:r>
              <a:rPr sz="2000" b="1" dirty="0">
                <a:latin typeface="Calibri"/>
                <a:cs typeface="Calibri"/>
              </a:rPr>
              <a:t>all</a:t>
            </a:r>
            <a:r>
              <a:rPr sz="2000" b="1" spc="-60" dirty="0">
                <a:latin typeface="Calibri"/>
                <a:cs typeface="Calibri"/>
              </a:rPr>
              <a:t> </a:t>
            </a:r>
            <a:r>
              <a:rPr sz="2000" b="1" dirty="0">
                <a:latin typeface="Calibri"/>
                <a:cs typeface="Calibri"/>
              </a:rPr>
              <a:t>who</a:t>
            </a:r>
            <a:r>
              <a:rPr sz="2000" b="1" spc="-55" dirty="0">
                <a:latin typeface="Calibri"/>
                <a:cs typeface="Calibri"/>
              </a:rPr>
              <a:t> </a:t>
            </a:r>
            <a:r>
              <a:rPr sz="2000" b="1" dirty="0">
                <a:latin typeface="Calibri"/>
                <a:cs typeface="Calibri"/>
              </a:rPr>
              <a:t>wish</a:t>
            </a:r>
            <a:r>
              <a:rPr sz="2000" b="1" spc="-60" dirty="0">
                <a:latin typeface="Calibri"/>
                <a:cs typeface="Calibri"/>
              </a:rPr>
              <a:t> </a:t>
            </a:r>
            <a:r>
              <a:rPr sz="2000" b="1" dirty="0">
                <a:latin typeface="Calibri"/>
                <a:cs typeface="Calibri"/>
              </a:rPr>
              <a:t>to</a:t>
            </a:r>
            <a:r>
              <a:rPr sz="2000" b="1" spc="-55" dirty="0">
                <a:latin typeface="Calibri"/>
                <a:cs typeface="Calibri"/>
              </a:rPr>
              <a:t> </a:t>
            </a:r>
            <a:r>
              <a:rPr sz="2000" b="1" dirty="0">
                <a:latin typeface="Calibri"/>
                <a:cs typeface="Calibri"/>
              </a:rPr>
              <a:t>do</a:t>
            </a:r>
            <a:r>
              <a:rPr sz="2000" b="1" spc="-55" dirty="0">
                <a:latin typeface="Calibri"/>
                <a:cs typeface="Calibri"/>
              </a:rPr>
              <a:t> </a:t>
            </a:r>
            <a:r>
              <a:rPr sz="2000" b="1" spc="-25" dirty="0">
                <a:latin typeface="Calibri"/>
                <a:cs typeface="Calibri"/>
              </a:rPr>
              <a:t>so.</a:t>
            </a:r>
            <a:endParaRPr sz="2000">
              <a:latin typeface="Calibri"/>
              <a:cs typeface="Calibri"/>
            </a:endParaRPr>
          </a:p>
          <a:p>
            <a:pPr marL="466725" indent="-454025">
              <a:lnSpc>
                <a:spcPts val="2610"/>
              </a:lnSpc>
              <a:buAutoNum type="arabicParenR" startAt="2"/>
              <a:tabLst>
                <a:tab pos="466725" algn="l"/>
              </a:tabLst>
            </a:pPr>
            <a:r>
              <a:rPr sz="2400" b="1" u="sng" dirty="0">
                <a:solidFill>
                  <a:srgbClr val="0000FF"/>
                </a:solidFill>
                <a:uFill>
                  <a:solidFill>
                    <a:srgbClr val="0000FF"/>
                  </a:solidFill>
                </a:uFill>
                <a:latin typeface="Calibri"/>
                <a:cs typeface="Calibri"/>
              </a:rPr>
              <a:t>Open</a:t>
            </a:r>
            <a:r>
              <a:rPr sz="2400" b="1" u="sng" spc="-65" dirty="0">
                <a:solidFill>
                  <a:srgbClr val="0000FF"/>
                </a:solidFill>
                <a:uFill>
                  <a:solidFill>
                    <a:srgbClr val="0000FF"/>
                  </a:solidFill>
                </a:uFill>
                <a:latin typeface="Calibri"/>
                <a:cs typeface="Calibri"/>
              </a:rPr>
              <a:t> </a:t>
            </a:r>
            <a:r>
              <a:rPr sz="2400" b="1" u="sng" dirty="0">
                <a:solidFill>
                  <a:srgbClr val="0000FF"/>
                </a:solidFill>
                <a:uFill>
                  <a:solidFill>
                    <a:srgbClr val="0000FF"/>
                  </a:solidFill>
                </a:uFill>
                <a:latin typeface="Calibri"/>
                <a:cs typeface="Calibri"/>
              </a:rPr>
              <a:t>Source</a:t>
            </a:r>
            <a:r>
              <a:rPr sz="2400" b="1" u="sng" spc="-55" dirty="0">
                <a:solidFill>
                  <a:srgbClr val="0000FF"/>
                </a:solidFill>
                <a:uFill>
                  <a:solidFill>
                    <a:srgbClr val="0000FF"/>
                  </a:solidFill>
                </a:uFill>
                <a:latin typeface="Calibri"/>
                <a:cs typeface="Calibri"/>
              </a:rPr>
              <a:t> </a:t>
            </a:r>
            <a:r>
              <a:rPr sz="2400" b="1" u="sng" spc="-10" dirty="0">
                <a:solidFill>
                  <a:srgbClr val="0000FF"/>
                </a:solidFill>
                <a:uFill>
                  <a:solidFill>
                    <a:srgbClr val="0000FF"/>
                  </a:solidFill>
                </a:uFill>
                <a:latin typeface="Calibri"/>
                <a:cs typeface="Calibri"/>
              </a:rPr>
              <a:t>Software(OSS):-</a:t>
            </a:r>
            <a:endParaRPr sz="2400">
              <a:latin typeface="Calibri"/>
              <a:cs typeface="Calibri"/>
            </a:endParaRPr>
          </a:p>
          <a:p>
            <a:pPr marL="469900" marR="5080" indent="457200" algn="just">
              <a:lnSpc>
                <a:spcPct val="70400"/>
              </a:lnSpc>
              <a:spcBef>
                <a:spcPts val="675"/>
              </a:spcBef>
            </a:pPr>
            <a:r>
              <a:rPr sz="2000" b="1" dirty="0">
                <a:latin typeface="Calibri"/>
                <a:cs typeface="Calibri"/>
              </a:rPr>
              <a:t>An</a:t>
            </a:r>
            <a:r>
              <a:rPr sz="2000" b="1" spc="110" dirty="0">
                <a:latin typeface="Calibri"/>
                <a:cs typeface="Calibri"/>
              </a:rPr>
              <a:t> </a:t>
            </a:r>
            <a:r>
              <a:rPr sz="2000" b="1" dirty="0">
                <a:latin typeface="Calibri"/>
                <a:cs typeface="Calibri"/>
              </a:rPr>
              <a:t>open</a:t>
            </a:r>
            <a:r>
              <a:rPr sz="2000" b="1" spc="125" dirty="0">
                <a:latin typeface="Calibri"/>
                <a:cs typeface="Calibri"/>
              </a:rPr>
              <a:t> </a:t>
            </a:r>
            <a:r>
              <a:rPr sz="2000" b="1" dirty="0">
                <a:latin typeface="Calibri"/>
                <a:cs typeface="Calibri"/>
              </a:rPr>
              <a:t>software</a:t>
            </a:r>
            <a:r>
              <a:rPr sz="2000" b="1" spc="120" dirty="0">
                <a:latin typeface="Calibri"/>
                <a:cs typeface="Calibri"/>
              </a:rPr>
              <a:t> </a:t>
            </a:r>
            <a:r>
              <a:rPr sz="2000" b="1" dirty="0">
                <a:latin typeface="Calibri"/>
                <a:cs typeface="Calibri"/>
              </a:rPr>
              <a:t>is</a:t>
            </a:r>
            <a:r>
              <a:rPr sz="2000" b="1" spc="114" dirty="0">
                <a:latin typeface="Calibri"/>
                <a:cs typeface="Calibri"/>
              </a:rPr>
              <a:t> </a:t>
            </a:r>
            <a:r>
              <a:rPr sz="2000" b="1" dirty="0">
                <a:latin typeface="Calibri"/>
                <a:cs typeface="Calibri"/>
              </a:rPr>
              <a:t>also</a:t>
            </a:r>
            <a:r>
              <a:rPr sz="2000" b="1" spc="110" dirty="0">
                <a:latin typeface="Calibri"/>
                <a:cs typeface="Calibri"/>
              </a:rPr>
              <a:t> </a:t>
            </a:r>
            <a:r>
              <a:rPr sz="2000" b="1" dirty="0">
                <a:latin typeface="Calibri"/>
                <a:cs typeface="Calibri"/>
              </a:rPr>
              <a:t>available</a:t>
            </a:r>
            <a:r>
              <a:rPr sz="2000" b="1" spc="125" dirty="0">
                <a:latin typeface="Calibri"/>
                <a:cs typeface="Calibri"/>
              </a:rPr>
              <a:t> </a:t>
            </a:r>
            <a:r>
              <a:rPr sz="2000" b="1" dirty="0">
                <a:latin typeface="Calibri"/>
                <a:cs typeface="Calibri"/>
              </a:rPr>
              <a:t>freely</a:t>
            </a:r>
            <a:r>
              <a:rPr sz="2000" b="1" spc="120" dirty="0">
                <a:latin typeface="Calibri"/>
                <a:cs typeface="Calibri"/>
              </a:rPr>
              <a:t> </a:t>
            </a:r>
            <a:r>
              <a:rPr sz="2000" b="1" dirty="0">
                <a:latin typeface="Calibri"/>
                <a:cs typeface="Calibri"/>
              </a:rPr>
              <a:t>i.e</a:t>
            </a:r>
            <a:r>
              <a:rPr sz="2000" b="1" spc="114" dirty="0">
                <a:latin typeface="Calibri"/>
                <a:cs typeface="Calibri"/>
              </a:rPr>
              <a:t> </a:t>
            </a:r>
            <a:r>
              <a:rPr sz="2000" b="1" dirty="0">
                <a:latin typeface="Calibri"/>
                <a:cs typeface="Calibri"/>
              </a:rPr>
              <a:t>its</a:t>
            </a:r>
            <a:r>
              <a:rPr sz="2000" b="1" spc="114" dirty="0">
                <a:latin typeface="Calibri"/>
                <a:cs typeface="Calibri"/>
              </a:rPr>
              <a:t> </a:t>
            </a:r>
            <a:r>
              <a:rPr sz="2000" b="1" dirty="0">
                <a:latin typeface="Calibri"/>
                <a:cs typeface="Calibri"/>
              </a:rPr>
              <a:t>source</a:t>
            </a:r>
            <a:r>
              <a:rPr sz="2000" b="1" spc="120" dirty="0">
                <a:latin typeface="Calibri"/>
                <a:cs typeface="Calibri"/>
              </a:rPr>
              <a:t> </a:t>
            </a:r>
            <a:r>
              <a:rPr sz="2000" b="1" dirty="0">
                <a:latin typeface="Calibri"/>
                <a:cs typeface="Calibri"/>
              </a:rPr>
              <a:t>code</a:t>
            </a:r>
            <a:r>
              <a:rPr sz="2000" b="1" spc="125" dirty="0">
                <a:latin typeface="Calibri"/>
                <a:cs typeface="Calibri"/>
              </a:rPr>
              <a:t> </a:t>
            </a:r>
            <a:r>
              <a:rPr sz="2000" b="1" dirty="0">
                <a:latin typeface="Calibri"/>
                <a:cs typeface="Calibri"/>
              </a:rPr>
              <a:t>is</a:t>
            </a:r>
            <a:r>
              <a:rPr sz="2000" b="1" spc="114" dirty="0">
                <a:latin typeface="Calibri"/>
                <a:cs typeface="Calibri"/>
              </a:rPr>
              <a:t> </a:t>
            </a:r>
            <a:r>
              <a:rPr sz="2000" b="1" spc="-10" dirty="0">
                <a:latin typeface="Calibri"/>
                <a:cs typeface="Calibri"/>
              </a:rPr>
              <a:t>available </a:t>
            </a:r>
            <a:r>
              <a:rPr sz="2000" b="1" dirty="0">
                <a:latin typeface="Calibri"/>
                <a:cs typeface="Calibri"/>
              </a:rPr>
              <a:t>freely</a:t>
            </a:r>
            <a:r>
              <a:rPr sz="2000" b="1" spc="370" dirty="0">
                <a:latin typeface="Calibri"/>
                <a:cs typeface="Calibri"/>
              </a:rPr>
              <a:t> </a:t>
            </a:r>
            <a:r>
              <a:rPr sz="2000" b="1" dirty="0">
                <a:latin typeface="Calibri"/>
                <a:cs typeface="Calibri"/>
              </a:rPr>
              <a:t>and</a:t>
            </a:r>
            <a:r>
              <a:rPr sz="2000" b="1" spc="370" dirty="0">
                <a:latin typeface="Calibri"/>
                <a:cs typeface="Calibri"/>
              </a:rPr>
              <a:t> </a:t>
            </a:r>
            <a:r>
              <a:rPr sz="2000" b="1" dirty="0">
                <a:latin typeface="Calibri"/>
                <a:cs typeface="Calibri"/>
              </a:rPr>
              <a:t>one</a:t>
            </a:r>
            <a:r>
              <a:rPr sz="2000" b="1" spc="380" dirty="0">
                <a:latin typeface="Calibri"/>
                <a:cs typeface="Calibri"/>
              </a:rPr>
              <a:t> </a:t>
            </a:r>
            <a:r>
              <a:rPr sz="2000" b="1" dirty="0">
                <a:latin typeface="Calibri"/>
                <a:cs typeface="Calibri"/>
              </a:rPr>
              <a:t>can</a:t>
            </a:r>
            <a:r>
              <a:rPr sz="2000" b="1" spc="375" dirty="0">
                <a:latin typeface="Calibri"/>
                <a:cs typeface="Calibri"/>
              </a:rPr>
              <a:t> </a:t>
            </a:r>
            <a:r>
              <a:rPr sz="2000" b="1" dirty="0">
                <a:latin typeface="Calibri"/>
                <a:cs typeface="Calibri"/>
              </a:rPr>
              <a:t>make</a:t>
            </a:r>
            <a:r>
              <a:rPr sz="2000" b="1" spc="375" dirty="0">
                <a:latin typeface="Calibri"/>
                <a:cs typeface="Calibri"/>
              </a:rPr>
              <a:t> </a:t>
            </a:r>
            <a:r>
              <a:rPr sz="2000" b="1" dirty="0">
                <a:latin typeface="Calibri"/>
                <a:cs typeface="Calibri"/>
              </a:rPr>
              <a:t>modifications</a:t>
            </a:r>
            <a:r>
              <a:rPr sz="2000" b="1" spc="375" dirty="0">
                <a:latin typeface="Calibri"/>
                <a:cs typeface="Calibri"/>
              </a:rPr>
              <a:t> </a:t>
            </a:r>
            <a:r>
              <a:rPr sz="2000" b="1" dirty="0">
                <a:latin typeface="Calibri"/>
                <a:cs typeface="Calibri"/>
              </a:rPr>
              <a:t>to</a:t>
            </a:r>
            <a:r>
              <a:rPr sz="2000" b="1" spc="370" dirty="0">
                <a:latin typeface="Calibri"/>
                <a:cs typeface="Calibri"/>
              </a:rPr>
              <a:t> </a:t>
            </a:r>
            <a:r>
              <a:rPr sz="2000" b="1" dirty="0">
                <a:latin typeface="Calibri"/>
                <a:cs typeface="Calibri"/>
              </a:rPr>
              <a:t>it</a:t>
            </a:r>
            <a:r>
              <a:rPr sz="2000" b="1" spc="360" dirty="0">
                <a:latin typeface="Calibri"/>
                <a:cs typeface="Calibri"/>
              </a:rPr>
              <a:t> </a:t>
            </a:r>
            <a:r>
              <a:rPr sz="2000" b="1" dirty="0">
                <a:latin typeface="Calibri"/>
                <a:cs typeface="Calibri"/>
              </a:rPr>
              <a:t>and</a:t>
            </a:r>
            <a:r>
              <a:rPr sz="2000" b="1" spc="375" dirty="0">
                <a:latin typeface="Calibri"/>
                <a:cs typeface="Calibri"/>
              </a:rPr>
              <a:t> </a:t>
            </a:r>
            <a:r>
              <a:rPr sz="2000" b="1" dirty="0">
                <a:latin typeface="Calibri"/>
                <a:cs typeface="Calibri"/>
              </a:rPr>
              <a:t>can</a:t>
            </a:r>
            <a:r>
              <a:rPr sz="2000" b="1" spc="375" dirty="0">
                <a:latin typeface="Calibri"/>
                <a:cs typeface="Calibri"/>
              </a:rPr>
              <a:t> </a:t>
            </a:r>
            <a:r>
              <a:rPr sz="2000" b="1" dirty="0">
                <a:latin typeface="Calibri"/>
                <a:cs typeface="Calibri"/>
              </a:rPr>
              <a:t>redistribute</a:t>
            </a:r>
            <a:r>
              <a:rPr sz="2000" b="1" spc="370" dirty="0">
                <a:latin typeface="Calibri"/>
                <a:cs typeface="Calibri"/>
              </a:rPr>
              <a:t> </a:t>
            </a:r>
            <a:r>
              <a:rPr sz="2000" b="1" dirty="0">
                <a:latin typeface="Calibri"/>
                <a:cs typeface="Calibri"/>
              </a:rPr>
              <a:t>it</a:t>
            </a:r>
            <a:r>
              <a:rPr sz="2000" b="1" spc="365" dirty="0">
                <a:latin typeface="Calibri"/>
                <a:cs typeface="Calibri"/>
              </a:rPr>
              <a:t> </a:t>
            </a:r>
            <a:r>
              <a:rPr sz="2000" b="1" spc="-20" dirty="0">
                <a:latin typeface="Calibri"/>
                <a:cs typeface="Calibri"/>
              </a:rPr>
              <a:t>with </a:t>
            </a:r>
            <a:r>
              <a:rPr sz="2000" b="1" dirty="0">
                <a:latin typeface="Calibri"/>
                <a:cs typeface="Calibri"/>
              </a:rPr>
              <a:t>different</a:t>
            </a:r>
            <a:r>
              <a:rPr sz="2000" b="1" spc="85" dirty="0">
                <a:latin typeface="Calibri"/>
                <a:cs typeface="Calibri"/>
              </a:rPr>
              <a:t> </a:t>
            </a:r>
            <a:r>
              <a:rPr sz="2000" b="1" dirty="0">
                <a:latin typeface="Calibri"/>
                <a:cs typeface="Calibri"/>
              </a:rPr>
              <a:t>name.</a:t>
            </a:r>
            <a:r>
              <a:rPr sz="2000" b="1" spc="85" dirty="0">
                <a:latin typeface="Calibri"/>
                <a:cs typeface="Calibri"/>
              </a:rPr>
              <a:t> </a:t>
            </a:r>
            <a:r>
              <a:rPr sz="2000" b="1" dirty="0">
                <a:latin typeface="Calibri"/>
                <a:cs typeface="Calibri"/>
              </a:rPr>
              <a:t>But</a:t>
            </a:r>
            <a:r>
              <a:rPr sz="2000" b="1" spc="75" dirty="0">
                <a:latin typeface="Calibri"/>
                <a:cs typeface="Calibri"/>
              </a:rPr>
              <a:t> </a:t>
            </a:r>
            <a:r>
              <a:rPr sz="2000" b="1" dirty="0">
                <a:latin typeface="Calibri"/>
                <a:cs typeface="Calibri"/>
              </a:rPr>
              <a:t>if</a:t>
            </a:r>
            <a:r>
              <a:rPr sz="2000" b="1" spc="85" dirty="0">
                <a:latin typeface="Calibri"/>
                <a:cs typeface="Calibri"/>
              </a:rPr>
              <a:t> </a:t>
            </a:r>
            <a:r>
              <a:rPr sz="2000" b="1" dirty="0">
                <a:latin typeface="Calibri"/>
                <a:cs typeface="Calibri"/>
              </a:rPr>
              <a:t>anyone</a:t>
            </a:r>
            <a:r>
              <a:rPr sz="2000" b="1" spc="85" dirty="0">
                <a:latin typeface="Calibri"/>
                <a:cs typeface="Calibri"/>
              </a:rPr>
              <a:t> </a:t>
            </a:r>
            <a:r>
              <a:rPr sz="2000" b="1" dirty="0">
                <a:latin typeface="Calibri"/>
                <a:cs typeface="Calibri"/>
              </a:rPr>
              <a:t>wants</a:t>
            </a:r>
            <a:r>
              <a:rPr sz="2000" b="1" spc="75" dirty="0">
                <a:latin typeface="Calibri"/>
                <a:cs typeface="Calibri"/>
              </a:rPr>
              <a:t> </a:t>
            </a:r>
            <a:r>
              <a:rPr sz="2000" b="1" dirty="0">
                <a:latin typeface="Calibri"/>
                <a:cs typeface="Calibri"/>
              </a:rPr>
              <a:t>for</a:t>
            </a:r>
            <a:r>
              <a:rPr sz="2000" b="1" spc="90" dirty="0">
                <a:latin typeface="Calibri"/>
                <a:cs typeface="Calibri"/>
              </a:rPr>
              <a:t> </a:t>
            </a:r>
            <a:r>
              <a:rPr sz="2000" b="1" dirty="0">
                <a:latin typeface="Calibri"/>
                <a:cs typeface="Calibri"/>
              </a:rPr>
              <a:t>solution</a:t>
            </a:r>
            <a:r>
              <a:rPr sz="2000" b="1" spc="85" dirty="0">
                <a:latin typeface="Calibri"/>
                <a:cs typeface="Calibri"/>
              </a:rPr>
              <a:t> </a:t>
            </a:r>
            <a:r>
              <a:rPr sz="2000" b="1" dirty="0">
                <a:latin typeface="Calibri"/>
                <a:cs typeface="Calibri"/>
              </a:rPr>
              <a:t>of</a:t>
            </a:r>
            <a:r>
              <a:rPr sz="2000" b="1" spc="80" dirty="0">
                <a:latin typeface="Calibri"/>
                <a:cs typeface="Calibri"/>
              </a:rPr>
              <a:t> </a:t>
            </a:r>
            <a:r>
              <a:rPr sz="2000" b="1" dirty="0">
                <a:latin typeface="Calibri"/>
                <a:cs typeface="Calibri"/>
              </a:rPr>
              <a:t>problem</a:t>
            </a:r>
            <a:r>
              <a:rPr sz="2000" b="1" spc="90" dirty="0">
                <a:latin typeface="Calibri"/>
                <a:cs typeface="Calibri"/>
              </a:rPr>
              <a:t> </a:t>
            </a:r>
            <a:r>
              <a:rPr sz="2000" b="1" dirty="0">
                <a:latin typeface="Calibri"/>
                <a:cs typeface="Calibri"/>
              </a:rPr>
              <a:t>on</a:t>
            </a:r>
            <a:r>
              <a:rPr sz="2000" b="1" spc="80" dirty="0">
                <a:latin typeface="Calibri"/>
                <a:cs typeface="Calibri"/>
              </a:rPr>
              <a:t> </a:t>
            </a:r>
            <a:r>
              <a:rPr sz="2000" b="1" dirty="0">
                <a:latin typeface="Calibri"/>
                <a:cs typeface="Calibri"/>
              </a:rPr>
              <a:t>the</a:t>
            </a:r>
            <a:r>
              <a:rPr sz="2000" b="1" spc="90" dirty="0">
                <a:latin typeface="Calibri"/>
                <a:cs typeface="Calibri"/>
              </a:rPr>
              <a:t> </a:t>
            </a:r>
            <a:r>
              <a:rPr sz="2000" b="1" spc="-10" dirty="0">
                <a:latin typeface="Calibri"/>
                <a:cs typeface="Calibri"/>
              </a:rPr>
              <a:t>existing </a:t>
            </a:r>
            <a:r>
              <a:rPr sz="2000" b="1" dirty="0">
                <a:latin typeface="Calibri"/>
                <a:cs typeface="Calibri"/>
              </a:rPr>
              <a:t>s/w</a:t>
            </a:r>
            <a:r>
              <a:rPr sz="2000" b="1" spc="210" dirty="0">
                <a:latin typeface="Calibri"/>
                <a:cs typeface="Calibri"/>
              </a:rPr>
              <a:t> </a:t>
            </a:r>
            <a:r>
              <a:rPr sz="2000" b="1" dirty="0">
                <a:latin typeface="Calibri"/>
                <a:cs typeface="Calibri"/>
              </a:rPr>
              <a:t>by</a:t>
            </a:r>
            <a:r>
              <a:rPr sz="2000" b="1" spc="220" dirty="0">
                <a:latin typeface="Calibri"/>
                <a:cs typeface="Calibri"/>
              </a:rPr>
              <a:t> </a:t>
            </a:r>
            <a:r>
              <a:rPr sz="2000" b="1" dirty="0">
                <a:latin typeface="Calibri"/>
                <a:cs typeface="Calibri"/>
              </a:rPr>
              <a:t>the</a:t>
            </a:r>
            <a:r>
              <a:rPr sz="2000" b="1" spc="220" dirty="0">
                <a:latin typeface="Calibri"/>
                <a:cs typeface="Calibri"/>
              </a:rPr>
              <a:t> </a:t>
            </a:r>
            <a:r>
              <a:rPr sz="2000" b="1" dirty="0">
                <a:latin typeface="Calibri"/>
                <a:cs typeface="Calibri"/>
              </a:rPr>
              <a:t>manufacturer,</a:t>
            </a:r>
            <a:r>
              <a:rPr sz="2000" b="1" spc="220" dirty="0">
                <a:latin typeface="Calibri"/>
                <a:cs typeface="Calibri"/>
              </a:rPr>
              <a:t> </a:t>
            </a:r>
            <a:r>
              <a:rPr sz="2000" b="1" dirty="0">
                <a:latin typeface="Calibri"/>
                <a:cs typeface="Calibri"/>
              </a:rPr>
              <a:t>it</a:t>
            </a:r>
            <a:r>
              <a:rPr sz="2000" b="1" spc="215" dirty="0">
                <a:latin typeface="Calibri"/>
                <a:cs typeface="Calibri"/>
              </a:rPr>
              <a:t> </a:t>
            </a:r>
            <a:r>
              <a:rPr sz="2000" b="1" dirty="0">
                <a:latin typeface="Calibri"/>
                <a:cs typeface="Calibri"/>
              </a:rPr>
              <a:t>will</a:t>
            </a:r>
            <a:r>
              <a:rPr sz="2000" b="1" spc="210" dirty="0">
                <a:latin typeface="Calibri"/>
                <a:cs typeface="Calibri"/>
              </a:rPr>
              <a:t> </a:t>
            </a:r>
            <a:r>
              <a:rPr sz="2000" b="1" dirty="0">
                <a:latin typeface="Calibri"/>
                <a:cs typeface="Calibri"/>
              </a:rPr>
              <a:t>not</a:t>
            </a:r>
            <a:r>
              <a:rPr sz="2000" b="1" spc="204" dirty="0">
                <a:latin typeface="Calibri"/>
                <a:cs typeface="Calibri"/>
              </a:rPr>
              <a:t> </a:t>
            </a:r>
            <a:r>
              <a:rPr sz="2000" b="1" dirty="0">
                <a:latin typeface="Calibri"/>
                <a:cs typeface="Calibri"/>
              </a:rPr>
              <a:t>be</a:t>
            </a:r>
            <a:r>
              <a:rPr sz="2000" b="1" spc="220" dirty="0">
                <a:latin typeface="Calibri"/>
                <a:cs typeface="Calibri"/>
              </a:rPr>
              <a:t> </a:t>
            </a:r>
            <a:r>
              <a:rPr sz="2000" b="1" dirty="0">
                <a:latin typeface="Calibri"/>
                <a:cs typeface="Calibri"/>
              </a:rPr>
              <a:t>free</a:t>
            </a:r>
            <a:r>
              <a:rPr sz="2000" b="1" spc="215" dirty="0">
                <a:latin typeface="Calibri"/>
                <a:cs typeface="Calibri"/>
              </a:rPr>
              <a:t> </a:t>
            </a:r>
            <a:r>
              <a:rPr sz="2000" b="1" dirty="0">
                <a:latin typeface="Calibri"/>
                <a:cs typeface="Calibri"/>
              </a:rPr>
              <a:t>(it</a:t>
            </a:r>
            <a:r>
              <a:rPr sz="2000" b="1" spc="210" dirty="0">
                <a:latin typeface="Calibri"/>
                <a:cs typeface="Calibri"/>
              </a:rPr>
              <a:t> </a:t>
            </a:r>
            <a:r>
              <a:rPr sz="2000" b="1" dirty="0">
                <a:latin typeface="Calibri"/>
                <a:cs typeface="Calibri"/>
              </a:rPr>
              <a:t>will</a:t>
            </a:r>
            <a:r>
              <a:rPr sz="2000" b="1" spc="204" dirty="0">
                <a:latin typeface="Calibri"/>
                <a:cs typeface="Calibri"/>
              </a:rPr>
              <a:t> </a:t>
            </a:r>
            <a:r>
              <a:rPr sz="2000" b="1" dirty="0">
                <a:latin typeface="Calibri"/>
                <a:cs typeface="Calibri"/>
              </a:rPr>
              <a:t>be</a:t>
            </a:r>
            <a:r>
              <a:rPr sz="2000" b="1" spc="220" dirty="0">
                <a:latin typeface="Calibri"/>
                <a:cs typeface="Calibri"/>
              </a:rPr>
              <a:t> </a:t>
            </a:r>
            <a:r>
              <a:rPr sz="2000" b="1" dirty="0">
                <a:latin typeface="Calibri"/>
                <a:cs typeface="Calibri"/>
              </a:rPr>
              <a:t>with</a:t>
            </a:r>
            <a:r>
              <a:rPr sz="2000" b="1" spc="204" dirty="0">
                <a:latin typeface="Calibri"/>
                <a:cs typeface="Calibri"/>
              </a:rPr>
              <a:t> </a:t>
            </a:r>
            <a:r>
              <a:rPr sz="2000" b="1" dirty="0">
                <a:latin typeface="Calibri"/>
                <a:cs typeface="Calibri"/>
              </a:rPr>
              <a:t>some</a:t>
            </a:r>
            <a:r>
              <a:rPr sz="2000" b="1" spc="225" dirty="0">
                <a:latin typeface="Calibri"/>
                <a:cs typeface="Calibri"/>
              </a:rPr>
              <a:t> </a:t>
            </a:r>
            <a:r>
              <a:rPr sz="2000" b="1" spc="-10" dirty="0">
                <a:latin typeface="Calibri"/>
                <a:cs typeface="Calibri"/>
              </a:rPr>
              <a:t>nominal charges)</a:t>
            </a:r>
            <a:endParaRPr sz="2000">
              <a:latin typeface="Calibri"/>
              <a:cs typeface="Calibri"/>
            </a:endParaRPr>
          </a:p>
          <a:p>
            <a:pPr marL="469265" indent="-456565">
              <a:lnSpc>
                <a:spcPts val="2470"/>
              </a:lnSpc>
              <a:buAutoNum type="arabicParenR" startAt="3"/>
              <a:tabLst>
                <a:tab pos="469265" algn="l"/>
              </a:tabLst>
            </a:pPr>
            <a:r>
              <a:rPr sz="2400" b="1" u="sng" spc="-10" dirty="0">
                <a:solidFill>
                  <a:srgbClr val="0000FF"/>
                </a:solidFill>
                <a:uFill>
                  <a:solidFill>
                    <a:srgbClr val="0000FF"/>
                  </a:solidFill>
                </a:uFill>
                <a:latin typeface="Calibri"/>
                <a:cs typeface="Calibri"/>
              </a:rPr>
              <a:t>FLOSS(Free</a:t>
            </a:r>
            <a:r>
              <a:rPr sz="2400" b="1" u="sng" spc="-60" dirty="0">
                <a:solidFill>
                  <a:srgbClr val="0000FF"/>
                </a:solidFill>
                <a:uFill>
                  <a:solidFill>
                    <a:srgbClr val="0000FF"/>
                  </a:solidFill>
                </a:uFill>
                <a:latin typeface="Calibri"/>
                <a:cs typeface="Calibri"/>
              </a:rPr>
              <a:t> </a:t>
            </a:r>
            <a:r>
              <a:rPr sz="2400" b="1" u="sng" dirty="0">
                <a:solidFill>
                  <a:srgbClr val="0000FF"/>
                </a:solidFill>
                <a:uFill>
                  <a:solidFill>
                    <a:srgbClr val="0000FF"/>
                  </a:solidFill>
                </a:uFill>
                <a:latin typeface="Calibri"/>
                <a:cs typeface="Calibri"/>
              </a:rPr>
              <a:t>Libre</a:t>
            </a:r>
            <a:r>
              <a:rPr sz="2400" b="1" u="sng" spc="-70" dirty="0">
                <a:solidFill>
                  <a:srgbClr val="0000FF"/>
                </a:solidFill>
                <a:uFill>
                  <a:solidFill>
                    <a:srgbClr val="0000FF"/>
                  </a:solidFill>
                </a:uFill>
                <a:latin typeface="Calibri"/>
                <a:cs typeface="Calibri"/>
              </a:rPr>
              <a:t> </a:t>
            </a:r>
            <a:r>
              <a:rPr sz="2400" b="1" u="sng" dirty="0">
                <a:solidFill>
                  <a:srgbClr val="0000FF"/>
                </a:solidFill>
                <a:uFill>
                  <a:solidFill>
                    <a:srgbClr val="0000FF"/>
                  </a:solidFill>
                </a:uFill>
                <a:latin typeface="Calibri"/>
                <a:cs typeface="Calibri"/>
              </a:rPr>
              <a:t>Open</a:t>
            </a:r>
            <a:r>
              <a:rPr sz="2400" b="1" u="sng" spc="-70" dirty="0">
                <a:solidFill>
                  <a:srgbClr val="0000FF"/>
                </a:solidFill>
                <a:uFill>
                  <a:solidFill>
                    <a:srgbClr val="0000FF"/>
                  </a:solidFill>
                </a:uFill>
                <a:latin typeface="Calibri"/>
                <a:cs typeface="Calibri"/>
              </a:rPr>
              <a:t> </a:t>
            </a:r>
            <a:r>
              <a:rPr sz="2400" b="1" u="sng" dirty="0">
                <a:solidFill>
                  <a:srgbClr val="0000FF"/>
                </a:solidFill>
                <a:uFill>
                  <a:solidFill>
                    <a:srgbClr val="0000FF"/>
                  </a:solidFill>
                </a:uFill>
                <a:latin typeface="Calibri"/>
                <a:cs typeface="Calibri"/>
              </a:rPr>
              <a:t>Source</a:t>
            </a:r>
            <a:r>
              <a:rPr sz="2400" b="1" u="sng" spc="-75" dirty="0">
                <a:solidFill>
                  <a:srgbClr val="0000FF"/>
                </a:solidFill>
                <a:uFill>
                  <a:solidFill>
                    <a:srgbClr val="0000FF"/>
                  </a:solidFill>
                </a:uFill>
                <a:latin typeface="Calibri"/>
                <a:cs typeface="Calibri"/>
              </a:rPr>
              <a:t> </a:t>
            </a:r>
            <a:r>
              <a:rPr sz="2400" b="1" u="sng" spc="-10" dirty="0">
                <a:solidFill>
                  <a:srgbClr val="0000FF"/>
                </a:solidFill>
                <a:uFill>
                  <a:solidFill>
                    <a:srgbClr val="0000FF"/>
                  </a:solidFill>
                </a:uFill>
                <a:latin typeface="Calibri"/>
                <a:cs typeface="Calibri"/>
              </a:rPr>
              <a:t>Software):-</a:t>
            </a:r>
            <a:endParaRPr sz="2400">
              <a:latin typeface="Calibri"/>
              <a:cs typeface="Calibri"/>
            </a:endParaRPr>
          </a:p>
          <a:p>
            <a:pPr marL="469900" marR="6985" indent="457200" algn="just">
              <a:lnSpc>
                <a:spcPct val="70100"/>
              </a:lnSpc>
              <a:spcBef>
                <a:spcPts val="600"/>
              </a:spcBef>
            </a:pPr>
            <a:r>
              <a:rPr sz="2000" b="1" dirty="0">
                <a:latin typeface="Calibri"/>
                <a:cs typeface="Calibri"/>
              </a:rPr>
              <a:t>A</a:t>
            </a:r>
            <a:r>
              <a:rPr sz="2000" b="1" spc="320" dirty="0">
                <a:latin typeface="Calibri"/>
                <a:cs typeface="Calibri"/>
              </a:rPr>
              <a:t> </a:t>
            </a:r>
            <a:r>
              <a:rPr sz="2000" b="1" dirty="0">
                <a:latin typeface="Calibri"/>
                <a:cs typeface="Calibri"/>
              </a:rPr>
              <a:t>Software</a:t>
            </a:r>
            <a:r>
              <a:rPr sz="2000" b="1" spc="325" dirty="0">
                <a:latin typeface="Calibri"/>
                <a:cs typeface="Calibri"/>
              </a:rPr>
              <a:t> </a:t>
            </a:r>
            <a:r>
              <a:rPr sz="2000" b="1" dirty="0">
                <a:latin typeface="Calibri"/>
                <a:cs typeface="Calibri"/>
              </a:rPr>
              <a:t>which</a:t>
            </a:r>
            <a:r>
              <a:rPr sz="2000" b="1" spc="320" dirty="0">
                <a:latin typeface="Calibri"/>
                <a:cs typeface="Calibri"/>
              </a:rPr>
              <a:t> </a:t>
            </a:r>
            <a:r>
              <a:rPr sz="2000" b="1" dirty="0">
                <a:latin typeface="Calibri"/>
                <a:cs typeface="Calibri"/>
              </a:rPr>
              <a:t>is</a:t>
            </a:r>
            <a:r>
              <a:rPr sz="2000" b="1" spc="320" dirty="0">
                <a:latin typeface="Calibri"/>
                <a:cs typeface="Calibri"/>
              </a:rPr>
              <a:t> </a:t>
            </a:r>
            <a:r>
              <a:rPr sz="2000" b="1" dirty="0">
                <a:latin typeface="Calibri"/>
                <a:cs typeface="Calibri"/>
              </a:rPr>
              <a:t>both</a:t>
            </a:r>
            <a:r>
              <a:rPr sz="2000" b="1" spc="310" dirty="0">
                <a:latin typeface="Calibri"/>
                <a:cs typeface="Calibri"/>
              </a:rPr>
              <a:t> </a:t>
            </a:r>
            <a:r>
              <a:rPr sz="2000" b="1" dirty="0">
                <a:latin typeface="Calibri"/>
                <a:cs typeface="Calibri"/>
              </a:rPr>
              <a:t>free</a:t>
            </a:r>
            <a:r>
              <a:rPr sz="2000" b="1" spc="325" dirty="0">
                <a:latin typeface="Calibri"/>
                <a:cs typeface="Calibri"/>
              </a:rPr>
              <a:t> </a:t>
            </a:r>
            <a:r>
              <a:rPr sz="2000" b="1" dirty="0">
                <a:latin typeface="Calibri"/>
                <a:cs typeface="Calibri"/>
              </a:rPr>
              <a:t>of</a:t>
            </a:r>
            <a:r>
              <a:rPr sz="2000" b="1" spc="325" dirty="0">
                <a:latin typeface="Calibri"/>
                <a:cs typeface="Calibri"/>
              </a:rPr>
              <a:t> </a:t>
            </a:r>
            <a:r>
              <a:rPr sz="2000" b="1" dirty="0">
                <a:latin typeface="Calibri"/>
                <a:cs typeface="Calibri"/>
              </a:rPr>
              <a:t>cost</a:t>
            </a:r>
            <a:r>
              <a:rPr sz="2000" b="1" spc="325" dirty="0">
                <a:latin typeface="Calibri"/>
                <a:cs typeface="Calibri"/>
              </a:rPr>
              <a:t> </a:t>
            </a:r>
            <a:r>
              <a:rPr sz="2000" b="1" dirty="0">
                <a:latin typeface="Calibri"/>
                <a:cs typeface="Calibri"/>
              </a:rPr>
              <a:t>and</a:t>
            </a:r>
            <a:r>
              <a:rPr sz="2000" b="1" spc="320" dirty="0">
                <a:latin typeface="Calibri"/>
                <a:cs typeface="Calibri"/>
              </a:rPr>
              <a:t> </a:t>
            </a:r>
            <a:r>
              <a:rPr sz="2000" b="1" dirty="0">
                <a:latin typeface="Calibri"/>
                <a:cs typeface="Calibri"/>
              </a:rPr>
              <a:t>Open</a:t>
            </a:r>
            <a:r>
              <a:rPr sz="2000" b="1" spc="320" dirty="0">
                <a:latin typeface="Calibri"/>
                <a:cs typeface="Calibri"/>
              </a:rPr>
              <a:t> </a:t>
            </a:r>
            <a:r>
              <a:rPr sz="2000" b="1" dirty="0">
                <a:latin typeface="Calibri"/>
                <a:cs typeface="Calibri"/>
              </a:rPr>
              <a:t>source</a:t>
            </a:r>
            <a:r>
              <a:rPr sz="2000" b="1" spc="325" dirty="0">
                <a:latin typeface="Calibri"/>
                <a:cs typeface="Calibri"/>
              </a:rPr>
              <a:t> </a:t>
            </a:r>
            <a:r>
              <a:rPr sz="2000" b="1" dirty="0">
                <a:latin typeface="Calibri"/>
                <a:cs typeface="Calibri"/>
              </a:rPr>
              <a:t>software</a:t>
            </a:r>
            <a:r>
              <a:rPr sz="2000" b="1" spc="330" dirty="0">
                <a:latin typeface="Calibri"/>
                <a:cs typeface="Calibri"/>
              </a:rPr>
              <a:t> </a:t>
            </a:r>
            <a:r>
              <a:rPr sz="2000" b="1" spc="-20" dirty="0">
                <a:latin typeface="Calibri"/>
                <a:cs typeface="Calibri"/>
              </a:rPr>
              <a:t>i.e. </a:t>
            </a:r>
            <a:r>
              <a:rPr sz="2000" b="1" dirty="0">
                <a:latin typeface="Calibri"/>
                <a:cs typeface="Calibri"/>
              </a:rPr>
              <a:t>source</a:t>
            </a:r>
            <a:r>
              <a:rPr sz="2000" b="1" spc="-45" dirty="0">
                <a:latin typeface="Calibri"/>
                <a:cs typeface="Calibri"/>
              </a:rPr>
              <a:t> </a:t>
            </a:r>
            <a:r>
              <a:rPr sz="2000" b="1" dirty="0">
                <a:latin typeface="Calibri"/>
                <a:cs typeface="Calibri"/>
              </a:rPr>
              <a:t>code</a:t>
            </a:r>
            <a:r>
              <a:rPr sz="2000" b="1" spc="-50" dirty="0">
                <a:latin typeface="Calibri"/>
                <a:cs typeface="Calibri"/>
              </a:rPr>
              <a:t> </a:t>
            </a:r>
            <a:r>
              <a:rPr sz="2000" b="1" dirty="0">
                <a:latin typeface="Calibri"/>
                <a:cs typeface="Calibri"/>
              </a:rPr>
              <a:t>is</a:t>
            </a:r>
            <a:r>
              <a:rPr sz="2000" b="1" spc="-65" dirty="0">
                <a:latin typeface="Calibri"/>
                <a:cs typeface="Calibri"/>
              </a:rPr>
              <a:t> </a:t>
            </a:r>
            <a:r>
              <a:rPr sz="2000" b="1" spc="-10" dirty="0">
                <a:latin typeface="Calibri"/>
                <a:cs typeface="Calibri"/>
              </a:rPr>
              <a:t>available.</a:t>
            </a:r>
            <a:endParaRPr sz="2000">
              <a:latin typeface="Calibri"/>
              <a:cs typeface="Calibri"/>
            </a:endParaRPr>
          </a:p>
        </p:txBody>
      </p:sp>
      <p:sp>
        <p:nvSpPr>
          <p:cNvPr id="6" name="object 6"/>
          <p:cNvSpPr/>
          <p:nvPr/>
        </p:nvSpPr>
        <p:spPr>
          <a:xfrm>
            <a:off x="152400" y="-38"/>
            <a:ext cx="8839200" cy="1016000"/>
          </a:xfrm>
          <a:custGeom>
            <a:avLst/>
            <a:gdLst/>
            <a:ahLst/>
            <a:cxnLst/>
            <a:rect l="l" t="t" r="r" b="b"/>
            <a:pathLst>
              <a:path w="8839200" h="1016000">
                <a:moveTo>
                  <a:pt x="8839200" y="0"/>
                </a:moveTo>
                <a:lnTo>
                  <a:pt x="0" y="0"/>
                </a:lnTo>
                <a:lnTo>
                  <a:pt x="0" y="1015657"/>
                </a:lnTo>
                <a:lnTo>
                  <a:pt x="8839200" y="1015657"/>
                </a:lnTo>
                <a:lnTo>
                  <a:pt x="8839200" y="0"/>
                </a:lnTo>
                <a:close/>
              </a:path>
            </a:pathLst>
          </a:custGeom>
          <a:solidFill>
            <a:srgbClr val="000000"/>
          </a:solidFill>
        </p:spPr>
        <p:txBody>
          <a:bodyPr wrap="square" lIns="0" tIns="0" rIns="0" bIns="0" rtlCol="0"/>
          <a:lstStyle/>
          <a:p>
            <a:endParaRPr/>
          </a:p>
        </p:txBody>
      </p:sp>
      <p:sp>
        <p:nvSpPr>
          <p:cNvPr id="7" name="object 7"/>
          <p:cNvSpPr txBox="1">
            <a:spLocks noGrp="1"/>
          </p:cNvSpPr>
          <p:nvPr>
            <p:ph type="title"/>
          </p:nvPr>
        </p:nvSpPr>
        <p:spPr>
          <a:xfrm>
            <a:off x="1201927" y="4064"/>
            <a:ext cx="6739890" cy="949325"/>
          </a:xfrm>
          <a:prstGeom prst="rect">
            <a:avLst/>
          </a:prstGeom>
        </p:spPr>
        <p:txBody>
          <a:bodyPr vert="horz" wrap="square" lIns="0" tIns="12700" rIns="0" bIns="0" rtlCol="0">
            <a:spAutoFit/>
          </a:bodyPr>
          <a:lstStyle/>
          <a:p>
            <a:pPr algn="ctr">
              <a:lnSpc>
                <a:spcPct val="100000"/>
              </a:lnSpc>
              <a:spcBef>
                <a:spcPts val="100"/>
              </a:spcBef>
            </a:pPr>
            <a:r>
              <a:rPr sz="1800" dirty="0">
                <a:solidFill>
                  <a:srgbClr val="FFFFFF"/>
                </a:solidFill>
              </a:rPr>
              <a:t>About:</a:t>
            </a:r>
            <a:r>
              <a:rPr sz="1800" spc="-40" dirty="0">
                <a:solidFill>
                  <a:srgbClr val="FFFFFF"/>
                </a:solidFill>
              </a:rPr>
              <a:t> </a:t>
            </a:r>
            <a:r>
              <a:rPr u="sng" dirty="0">
                <a:solidFill>
                  <a:srgbClr val="FFFFFF"/>
                </a:solidFill>
                <a:uFill>
                  <a:solidFill>
                    <a:srgbClr val="FFFFFF"/>
                  </a:solidFill>
                </a:uFill>
              </a:rPr>
              <a:t>F</a:t>
            </a:r>
            <a:r>
              <a:rPr sz="2800" u="sng" dirty="0">
                <a:solidFill>
                  <a:srgbClr val="FFFFFF"/>
                </a:solidFill>
                <a:uFill>
                  <a:solidFill>
                    <a:srgbClr val="FFFFFF"/>
                  </a:solidFill>
                </a:uFill>
              </a:rPr>
              <a:t>REE</a:t>
            </a:r>
            <a:r>
              <a:rPr sz="2800" u="sng" spc="-50" dirty="0">
                <a:solidFill>
                  <a:srgbClr val="FFFFFF"/>
                </a:solidFill>
                <a:uFill>
                  <a:solidFill>
                    <a:srgbClr val="FFFFFF"/>
                  </a:solidFill>
                </a:uFill>
              </a:rPr>
              <a:t> </a:t>
            </a:r>
            <a:r>
              <a:rPr sz="2800" u="sng" dirty="0">
                <a:solidFill>
                  <a:srgbClr val="FFFFFF"/>
                </a:solidFill>
                <a:uFill>
                  <a:solidFill>
                    <a:srgbClr val="FFFFFF"/>
                  </a:solidFill>
                </a:uFill>
              </a:rPr>
              <a:t>and</a:t>
            </a:r>
            <a:r>
              <a:rPr sz="2800" u="sng" spc="-65" dirty="0">
                <a:solidFill>
                  <a:srgbClr val="FFFFFF"/>
                </a:solidFill>
                <a:uFill>
                  <a:solidFill>
                    <a:srgbClr val="FFFFFF"/>
                  </a:solidFill>
                </a:uFill>
              </a:rPr>
              <a:t> </a:t>
            </a:r>
            <a:r>
              <a:rPr u="sng" dirty="0">
                <a:solidFill>
                  <a:srgbClr val="FFFFFF"/>
                </a:solidFill>
                <a:uFill>
                  <a:solidFill>
                    <a:srgbClr val="FFFFFF"/>
                  </a:solidFill>
                </a:uFill>
              </a:rPr>
              <a:t>O</a:t>
            </a:r>
            <a:r>
              <a:rPr sz="2800" u="sng" dirty="0">
                <a:solidFill>
                  <a:srgbClr val="FFFFFF"/>
                </a:solidFill>
                <a:uFill>
                  <a:solidFill>
                    <a:srgbClr val="FFFFFF"/>
                  </a:solidFill>
                </a:uFill>
              </a:rPr>
              <a:t>PEN</a:t>
            </a:r>
            <a:r>
              <a:rPr sz="2800" u="sng" spc="-50" dirty="0">
                <a:solidFill>
                  <a:srgbClr val="FFFFFF"/>
                </a:solidFill>
                <a:uFill>
                  <a:solidFill>
                    <a:srgbClr val="FFFFFF"/>
                  </a:solidFill>
                </a:uFill>
              </a:rPr>
              <a:t> </a:t>
            </a:r>
            <a:r>
              <a:rPr u="sng" dirty="0">
                <a:solidFill>
                  <a:srgbClr val="FFFFFF"/>
                </a:solidFill>
                <a:uFill>
                  <a:solidFill>
                    <a:srgbClr val="FFFFFF"/>
                  </a:solidFill>
                </a:uFill>
              </a:rPr>
              <a:t>S</a:t>
            </a:r>
            <a:r>
              <a:rPr sz="2800" u="sng" dirty="0">
                <a:solidFill>
                  <a:srgbClr val="FFFFFF"/>
                </a:solidFill>
                <a:uFill>
                  <a:solidFill>
                    <a:srgbClr val="FFFFFF"/>
                  </a:solidFill>
                </a:uFill>
              </a:rPr>
              <a:t>ource</a:t>
            </a:r>
            <a:r>
              <a:rPr sz="2800" u="sng" spc="-45" dirty="0">
                <a:solidFill>
                  <a:srgbClr val="FFFFFF"/>
                </a:solidFill>
                <a:uFill>
                  <a:solidFill>
                    <a:srgbClr val="FFFFFF"/>
                  </a:solidFill>
                </a:uFill>
              </a:rPr>
              <a:t> </a:t>
            </a:r>
            <a:r>
              <a:rPr u="sng" dirty="0">
                <a:solidFill>
                  <a:srgbClr val="FFFFFF"/>
                </a:solidFill>
                <a:uFill>
                  <a:solidFill>
                    <a:srgbClr val="FFFFFF"/>
                  </a:solidFill>
                </a:uFill>
              </a:rPr>
              <a:t>S</a:t>
            </a:r>
            <a:r>
              <a:rPr sz="2800" u="sng" dirty="0">
                <a:solidFill>
                  <a:srgbClr val="FFFFFF"/>
                </a:solidFill>
                <a:uFill>
                  <a:solidFill>
                    <a:srgbClr val="FFFFFF"/>
                  </a:solidFill>
                </a:uFill>
              </a:rPr>
              <a:t>oftware</a:t>
            </a:r>
            <a:r>
              <a:rPr sz="2800" u="sng" spc="-55" dirty="0">
                <a:solidFill>
                  <a:srgbClr val="FFFFFF"/>
                </a:solidFill>
                <a:uFill>
                  <a:solidFill>
                    <a:srgbClr val="FFFFFF"/>
                  </a:solidFill>
                </a:uFill>
              </a:rPr>
              <a:t> </a:t>
            </a:r>
            <a:r>
              <a:rPr sz="2800" u="sng" spc="-10" dirty="0">
                <a:solidFill>
                  <a:srgbClr val="FFFFFF"/>
                </a:solidFill>
                <a:uFill>
                  <a:solidFill>
                    <a:srgbClr val="FFFFFF"/>
                  </a:solidFill>
                </a:uFill>
              </a:rPr>
              <a:t>(FOSS)</a:t>
            </a:r>
            <a:endParaRPr sz="2800"/>
          </a:p>
          <a:p>
            <a:pPr marL="635" algn="ctr">
              <a:lnSpc>
                <a:spcPct val="100000"/>
              </a:lnSpc>
              <a:spcBef>
                <a:spcPts val="70"/>
              </a:spcBef>
            </a:pPr>
            <a:r>
              <a:rPr sz="2400" u="sng" dirty="0">
                <a:solidFill>
                  <a:srgbClr val="FFFFFF"/>
                </a:solidFill>
                <a:uFill>
                  <a:solidFill>
                    <a:srgbClr val="FFFFFF"/>
                  </a:solidFill>
                </a:uFill>
              </a:rPr>
              <a:t>Some</a:t>
            </a:r>
            <a:r>
              <a:rPr sz="2400" u="sng" spc="-65" dirty="0">
                <a:solidFill>
                  <a:srgbClr val="FFFFFF"/>
                </a:solidFill>
                <a:uFill>
                  <a:solidFill>
                    <a:srgbClr val="FFFFFF"/>
                  </a:solidFill>
                </a:uFill>
              </a:rPr>
              <a:t> </a:t>
            </a:r>
            <a:r>
              <a:rPr sz="2400" u="sng" spc="-10" dirty="0">
                <a:solidFill>
                  <a:srgbClr val="FFFFFF"/>
                </a:solidFill>
                <a:uFill>
                  <a:solidFill>
                    <a:srgbClr val="FFFFFF"/>
                  </a:solidFill>
                </a:uFill>
              </a:rPr>
              <a:t>Related</a:t>
            </a:r>
            <a:r>
              <a:rPr sz="2400" u="sng" spc="-40" dirty="0">
                <a:solidFill>
                  <a:srgbClr val="FFFFFF"/>
                </a:solidFill>
                <a:uFill>
                  <a:solidFill>
                    <a:srgbClr val="FFFFFF"/>
                  </a:solidFill>
                </a:uFill>
              </a:rPr>
              <a:t> </a:t>
            </a:r>
            <a:r>
              <a:rPr sz="2400" u="sng" spc="-10" dirty="0">
                <a:solidFill>
                  <a:srgbClr val="FFFFFF"/>
                </a:solidFill>
                <a:uFill>
                  <a:solidFill>
                    <a:srgbClr val="FFFFFF"/>
                  </a:solidFill>
                </a:uFill>
              </a:rPr>
              <a:t>Terms</a:t>
            </a:r>
            <a:endParaRPr sz="2400"/>
          </a:p>
        </p:txBody>
      </p:sp>
      <p:grpSp>
        <p:nvGrpSpPr>
          <p:cNvPr id="8" name="object 8"/>
          <p:cNvGrpSpPr/>
          <p:nvPr/>
        </p:nvGrpSpPr>
        <p:grpSpPr>
          <a:xfrm>
            <a:off x="152400" y="4333811"/>
            <a:ext cx="8543925" cy="2456815"/>
            <a:chOff x="152400" y="4333811"/>
            <a:chExt cx="8543925" cy="2456815"/>
          </a:xfrm>
        </p:grpSpPr>
        <p:pic>
          <p:nvPicPr>
            <p:cNvPr id="9" name="object 9"/>
            <p:cNvPicPr/>
            <p:nvPr/>
          </p:nvPicPr>
          <p:blipFill>
            <a:blip r:embed="rId2" cstate="print"/>
            <a:stretch>
              <a:fillRect/>
            </a:stretch>
          </p:blipFill>
          <p:spPr>
            <a:xfrm>
              <a:off x="419100" y="4343399"/>
              <a:ext cx="1447800" cy="685800"/>
            </a:xfrm>
            <a:prstGeom prst="rect">
              <a:avLst/>
            </a:prstGeom>
          </p:spPr>
        </p:pic>
        <p:sp>
          <p:nvSpPr>
            <p:cNvPr id="10" name="object 10"/>
            <p:cNvSpPr/>
            <p:nvPr/>
          </p:nvSpPr>
          <p:spPr>
            <a:xfrm>
              <a:off x="414337" y="4338573"/>
              <a:ext cx="1457325" cy="695325"/>
            </a:xfrm>
            <a:custGeom>
              <a:avLst/>
              <a:gdLst/>
              <a:ahLst/>
              <a:cxnLst/>
              <a:rect l="l" t="t" r="r" b="b"/>
              <a:pathLst>
                <a:path w="1457325" h="695325">
                  <a:moveTo>
                    <a:pt x="0" y="695325"/>
                  </a:moveTo>
                  <a:lnTo>
                    <a:pt x="1457325" y="695325"/>
                  </a:lnTo>
                  <a:lnTo>
                    <a:pt x="1457325" y="0"/>
                  </a:lnTo>
                  <a:lnTo>
                    <a:pt x="0" y="0"/>
                  </a:lnTo>
                  <a:lnTo>
                    <a:pt x="0" y="695325"/>
                  </a:lnTo>
                  <a:close/>
                </a:path>
              </a:pathLst>
            </a:custGeom>
            <a:ln w="9525">
              <a:solidFill>
                <a:srgbClr val="4F81BC"/>
              </a:solidFill>
            </a:ln>
          </p:spPr>
          <p:txBody>
            <a:bodyPr wrap="square" lIns="0" tIns="0" rIns="0" bIns="0" rtlCol="0"/>
            <a:lstStyle/>
            <a:p>
              <a:endParaRPr/>
            </a:p>
          </p:txBody>
        </p:sp>
        <p:pic>
          <p:nvPicPr>
            <p:cNvPr id="11" name="object 11"/>
            <p:cNvPicPr/>
            <p:nvPr/>
          </p:nvPicPr>
          <p:blipFill>
            <a:blip r:embed="rId3" cstate="print"/>
            <a:stretch>
              <a:fillRect/>
            </a:stretch>
          </p:blipFill>
          <p:spPr>
            <a:xfrm>
              <a:off x="1943100" y="4343399"/>
              <a:ext cx="1752600" cy="685800"/>
            </a:xfrm>
            <a:prstGeom prst="rect">
              <a:avLst/>
            </a:prstGeom>
          </p:spPr>
        </p:pic>
        <p:sp>
          <p:nvSpPr>
            <p:cNvPr id="12" name="object 12"/>
            <p:cNvSpPr/>
            <p:nvPr/>
          </p:nvSpPr>
          <p:spPr>
            <a:xfrm>
              <a:off x="1938273" y="4338573"/>
              <a:ext cx="1762125" cy="695325"/>
            </a:xfrm>
            <a:custGeom>
              <a:avLst/>
              <a:gdLst/>
              <a:ahLst/>
              <a:cxnLst/>
              <a:rect l="l" t="t" r="r" b="b"/>
              <a:pathLst>
                <a:path w="1762125" h="695325">
                  <a:moveTo>
                    <a:pt x="0" y="695325"/>
                  </a:moveTo>
                  <a:lnTo>
                    <a:pt x="1762125" y="695325"/>
                  </a:lnTo>
                  <a:lnTo>
                    <a:pt x="1762125" y="0"/>
                  </a:lnTo>
                  <a:lnTo>
                    <a:pt x="0" y="0"/>
                  </a:lnTo>
                  <a:lnTo>
                    <a:pt x="0" y="695325"/>
                  </a:lnTo>
                  <a:close/>
                </a:path>
              </a:pathLst>
            </a:custGeom>
            <a:ln w="9525">
              <a:solidFill>
                <a:srgbClr val="4F81BC"/>
              </a:solidFill>
            </a:ln>
          </p:spPr>
          <p:txBody>
            <a:bodyPr wrap="square" lIns="0" tIns="0" rIns="0" bIns="0" rtlCol="0"/>
            <a:lstStyle/>
            <a:p>
              <a:endParaRPr/>
            </a:p>
          </p:txBody>
        </p:sp>
        <p:pic>
          <p:nvPicPr>
            <p:cNvPr id="13" name="object 13"/>
            <p:cNvPicPr/>
            <p:nvPr/>
          </p:nvPicPr>
          <p:blipFill>
            <a:blip r:embed="rId4" cstate="print"/>
            <a:stretch>
              <a:fillRect/>
            </a:stretch>
          </p:blipFill>
          <p:spPr>
            <a:xfrm>
              <a:off x="3771900" y="4343399"/>
              <a:ext cx="1371600" cy="685800"/>
            </a:xfrm>
            <a:prstGeom prst="rect">
              <a:avLst/>
            </a:prstGeom>
          </p:spPr>
        </p:pic>
        <p:sp>
          <p:nvSpPr>
            <p:cNvPr id="14" name="object 14"/>
            <p:cNvSpPr/>
            <p:nvPr/>
          </p:nvSpPr>
          <p:spPr>
            <a:xfrm>
              <a:off x="3767073" y="4338573"/>
              <a:ext cx="1381125" cy="695325"/>
            </a:xfrm>
            <a:custGeom>
              <a:avLst/>
              <a:gdLst/>
              <a:ahLst/>
              <a:cxnLst/>
              <a:rect l="l" t="t" r="r" b="b"/>
              <a:pathLst>
                <a:path w="1381125" h="695325">
                  <a:moveTo>
                    <a:pt x="0" y="695325"/>
                  </a:moveTo>
                  <a:lnTo>
                    <a:pt x="1381125" y="695325"/>
                  </a:lnTo>
                  <a:lnTo>
                    <a:pt x="1381125" y="0"/>
                  </a:lnTo>
                  <a:lnTo>
                    <a:pt x="0" y="0"/>
                  </a:lnTo>
                  <a:lnTo>
                    <a:pt x="0" y="695325"/>
                  </a:lnTo>
                  <a:close/>
                </a:path>
              </a:pathLst>
            </a:custGeom>
            <a:ln w="9525">
              <a:solidFill>
                <a:srgbClr val="4F81BC"/>
              </a:solidFill>
            </a:ln>
          </p:spPr>
          <p:txBody>
            <a:bodyPr wrap="square" lIns="0" tIns="0" rIns="0" bIns="0" rtlCol="0"/>
            <a:lstStyle/>
            <a:p>
              <a:endParaRPr/>
            </a:p>
          </p:txBody>
        </p:sp>
        <p:pic>
          <p:nvPicPr>
            <p:cNvPr id="15" name="object 15"/>
            <p:cNvPicPr/>
            <p:nvPr/>
          </p:nvPicPr>
          <p:blipFill>
            <a:blip r:embed="rId5" cstate="print"/>
            <a:stretch>
              <a:fillRect/>
            </a:stretch>
          </p:blipFill>
          <p:spPr>
            <a:xfrm>
              <a:off x="6743700" y="4343399"/>
              <a:ext cx="1943100" cy="685800"/>
            </a:xfrm>
            <a:prstGeom prst="rect">
              <a:avLst/>
            </a:prstGeom>
          </p:spPr>
        </p:pic>
        <p:sp>
          <p:nvSpPr>
            <p:cNvPr id="16" name="object 16"/>
            <p:cNvSpPr/>
            <p:nvPr/>
          </p:nvSpPr>
          <p:spPr>
            <a:xfrm>
              <a:off x="6738873" y="4338573"/>
              <a:ext cx="1952625" cy="695325"/>
            </a:xfrm>
            <a:custGeom>
              <a:avLst/>
              <a:gdLst/>
              <a:ahLst/>
              <a:cxnLst/>
              <a:rect l="l" t="t" r="r" b="b"/>
              <a:pathLst>
                <a:path w="1952625" h="695325">
                  <a:moveTo>
                    <a:pt x="0" y="695325"/>
                  </a:moveTo>
                  <a:lnTo>
                    <a:pt x="1952625" y="695325"/>
                  </a:lnTo>
                  <a:lnTo>
                    <a:pt x="1952625" y="0"/>
                  </a:lnTo>
                  <a:lnTo>
                    <a:pt x="0" y="0"/>
                  </a:lnTo>
                  <a:lnTo>
                    <a:pt x="0" y="695325"/>
                  </a:lnTo>
                  <a:close/>
                </a:path>
              </a:pathLst>
            </a:custGeom>
            <a:ln w="9525">
              <a:solidFill>
                <a:srgbClr val="4F81BC"/>
              </a:solidFill>
            </a:ln>
          </p:spPr>
          <p:txBody>
            <a:bodyPr wrap="square" lIns="0" tIns="0" rIns="0" bIns="0" rtlCol="0"/>
            <a:lstStyle/>
            <a:p>
              <a:endParaRPr/>
            </a:p>
          </p:txBody>
        </p:sp>
        <p:pic>
          <p:nvPicPr>
            <p:cNvPr id="17" name="object 17"/>
            <p:cNvPicPr/>
            <p:nvPr/>
          </p:nvPicPr>
          <p:blipFill>
            <a:blip r:embed="rId6" cstate="print"/>
            <a:stretch>
              <a:fillRect/>
            </a:stretch>
          </p:blipFill>
          <p:spPr>
            <a:xfrm>
              <a:off x="5219700" y="4343399"/>
              <a:ext cx="1447800" cy="685800"/>
            </a:xfrm>
            <a:prstGeom prst="rect">
              <a:avLst/>
            </a:prstGeom>
          </p:spPr>
        </p:pic>
        <p:sp>
          <p:nvSpPr>
            <p:cNvPr id="18" name="object 18"/>
            <p:cNvSpPr/>
            <p:nvPr/>
          </p:nvSpPr>
          <p:spPr>
            <a:xfrm>
              <a:off x="5214873" y="4338573"/>
              <a:ext cx="1457325" cy="695325"/>
            </a:xfrm>
            <a:custGeom>
              <a:avLst/>
              <a:gdLst/>
              <a:ahLst/>
              <a:cxnLst/>
              <a:rect l="l" t="t" r="r" b="b"/>
              <a:pathLst>
                <a:path w="1457325" h="695325">
                  <a:moveTo>
                    <a:pt x="0" y="695325"/>
                  </a:moveTo>
                  <a:lnTo>
                    <a:pt x="1457325" y="695325"/>
                  </a:lnTo>
                  <a:lnTo>
                    <a:pt x="1457325" y="0"/>
                  </a:lnTo>
                  <a:lnTo>
                    <a:pt x="0" y="0"/>
                  </a:lnTo>
                  <a:lnTo>
                    <a:pt x="0" y="695325"/>
                  </a:lnTo>
                  <a:close/>
                </a:path>
              </a:pathLst>
            </a:custGeom>
            <a:ln w="9525">
              <a:solidFill>
                <a:srgbClr val="4F81BC"/>
              </a:solidFill>
            </a:ln>
          </p:spPr>
          <p:txBody>
            <a:bodyPr wrap="square" lIns="0" tIns="0" rIns="0" bIns="0" rtlCol="0"/>
            <a:lstStyle/>
            <a:p>
              <a:endParaRPr/>
            </a:p>
          </p:txBody>
        </p:sp>
        <p:sp>
          <p:nvSpPr>
            <p:cNvPr id="19" name="object 19"/>
            <p:cNvSpPr/>
            <p:nvPr/>
          </p:nvSpPr>
          <p:spPr>
            <a:xfrm>
              <a:off x="152400" y="5257763"/>
              <a:ext cx="4724400" cy="1532890"/>
            </a:xfrm>
            <a:custGeom>
              <a:avLst/>
              <a:gdLst/>
              <a:ahLst/>
              <a:cxnLst/>
              <a:rect l="l" t="t" r="r" b="b"/>
              <a:pathLst>
                <a:path w="4724400" h="1532890">
                  <a:moveTo>
                    <a:pt x="4724400" y="0"/>
                  </a:moveTo>
                  <a:lnTo>
                    <a:pt x="0" y="0"/>
                  </a:lnTo>
                  <a:lnTo>
                    <a:pt x="0" y="1532763"/>
                  </a:lnTo>
                  <a:lnTo>
                    <a:pt x="4724400" y="1532763"/>
                  </a:lnTo>
                  <a:lnTo>
                    <a:pt x="4724400" y="0"/>
                  </a:lnTo>
                  <a:close/>
                </a:path>
              </a:pathLst>
            </a:custGeom>
            <a:solidFill>
              <a:srgbClr val="FCEADA"/>
            </a:solidFill>
          </p:spPr>
          <p:txBody>
            <a:bodyPr wrap="square" lIns="0" tIns="0" rIns="0" bIns="0" rtlCol="0"/>
            <a:lstStyle/>
            <a:p>
              <a:endParaRPr/>
            </a:p>
          </p:txBody>
        </p:sp>
      </p:grpSp>
      <p:sp>
        <p:nvSpPr>
          <p:cNvPr id="20" name="object 20"/>
          <p:cNvSpPr txBox="1"/>
          <p:nvPr/>
        </p:nvSpPr>
        <p:spPr>
          <a:xfrm>
            <a:off x="231140" y="5234940"/>
            <a:ext cx="4566920" cy="1492250"/>
          </a:xfrm>
          <a:prstGeom prst="rect">
            <a:avLst/>
          </a:prstGeom>
        </p:spPr>
        <p:txBody>
          <a:bodyPr vert="horz" wrap="square" lIns="0" tIns="12700" rIns="0" bIns="0" rtlCol="0">
            <a:spAutoFit/>
          </a:bodyPr>
          <a:lstStyle/>
          <a:p>
            <a:pPr marL="12700">
              <a:lnSpc>
                <a:spcPts val="2775"/>
              </a:lnSpc>
              <a:spcBef>
                <a:spcPts val="100"/>
              </a:spcBef>
              <a:tabLst>
                <a:tab pos="469265" algn="l"/>
              </a:tabLst>
            </a:pPr>
            <a:r>
              <a:rPr sz="2400" b="1" spc="-25" dirty="0">
                <a:solidFill>
                  <a:srgbClr val="C00000"/>
                </a:solidFill>
                <a:latin typeface="Calibri"/>
                <a:cs typeface="Calibri"/>
              </a:rPr>
              <a:t>4)</a:t>
            </a:r>
            <a:r>
              <a:rPr sz="2400" b="1" dirty="0">
                <a:solidFill>
                  <a:srgbClr val="C00000"/>
                </a:solidFill>
                <a:latin typeface="Calibri"/>
                <a:cs typeface="Calibri"/>
              </a:rPr>
              <a:t>	</a:t>
            </a:r>
            <a:r>
              <a:rPr sz="2400" b="1" u="sng" dirty="0">
                <a:solidFill>
                  <a:srgbClr val="C00000"/>
                </a:solidFill>
                <a:uFill>
                  <a:solidFill>
                    <a:srgbClr val="C00000"/>
                  </a:solidFill>
                </a:uFill>
                <a:latin typeface="Calibri"/>
                <a:cs typeface="Calibri"/>
              </a:rPr>
              <a:t>Proprietary</a:t>
            </a:r>
            <a:r>
              <a:rPr sz="2400" b="1" u="sng" spc="-114" dirty="0">
                <a:solidFill>
                  <a:srgbClr val="C00000"/>
                </a:solidFill>
                <a:uFill>
                  <a:solidFill>
                    <a:srgbClr val="C00000"/>
                  </a:solidFill>
                </a:uFill>
                <a:latin typeface="Calibri"/>
                <a:cs typeface="Calibri"/>
              </a:rPr>
              <a:t> </a:t>
            </a:r>
            <a:r>
              <a:rPr sz="2400" b="1" u="sng" spc="-10" dirty="0">
                <a:solidFill>
                  <a:srgbClr val="C00000"/>
                </a:solidFill>
                <a:uFill>
                  <a:solidFill>
                    <a:srgbClr val="C00000"/>
                  </a:solidFill>
                </a:uFill>
                <a:latin typeface="Calibri"/>
                <a:cs typeface="Calibri"/>
              </a:rPr>
              <a:t>Software):-</a:t>
            </a:r>
            <a:endParaRPr sz="2400">
              <a:latin typeface="Calibri"/>
              <a:cs typeface="Calibri"/>
            </a:endParaRPr>
          </a:p>
          <a:p>
            <a:pPr marL="469900" marR="5080" algn="just">
              <a:lnSpc>
                <a:spcPts val="2160"/>
              </a:lnSpc>
              <a:spcBef>
                <a:spcPts val="165"/>
              </a:spcBef>
            </a:pPr>
            <a:r>
              <a:rPr sz="2000" b="1" dirty="0">
                <a:latin typeface="Calibri"/>
                <a:cs typeface="Calibri"/>
              </a:rPr>
              <a:t>A</a:t>
            </a:r>
            <a:r>
              <a:rPr sz="2000" b="1" spc="25" dirty="0">
                <a:latin typeface="Calibri"/>
                <a:cs typeface="Calibri"/>
              </a:rPr>
              <a:t>  </a:t>
            </a:r>
            <a:r>
              <a:rPr sz="2000" b="1" dirty="0">
                <a:latin typeface="Calibri"/>
                <a:cs typeface="Calibri"/>
              </a:rPr>
              <a:t>Software</a:t>
            </a:r>
            <a:r>
              <a:rPr sz="2000" b="1" spc="30" dirty="0">
                <a:latin typeface="Calibri"/>
                <a:cs typeface="Calibri"/>
              </a:rPr>
              <a:t>  </a:t>
            </a:r>
            <a:r>
              <a:rPr sz="2000" b="1" dirty="0">
                <a:latin typeface="Calibri"/>
                <a:cs typeface="Calibri"/>
              </a:rPr>
              <a:t>which</a:t>
            </a:r>
            <a:r>
              <a:rPr sz="2000" b="1" spc="495" dirty="0">
                <a:latin typeface="Calibri"/>
                <a:cs typeface="Calibri"/>
              </a:rPr>
              <a:t> </a:t>
            </a:r>
            <a:r>
              <a:rPr sz="2000" b="1" dirty="0">
                <a:latin typeface="Calibri"/>
                <a:cs typeface="Calibri"/>
              </a:rPr>
              <a:t>is</a:t>
            </a:r>
            <a:r>
              <a:rPr sz="2000" b="1" spc="25" dirty="0">
                <a:latin typeface="Calibri"/>
                <a:cs typeface="Calibri"/>
              </a:rPr>
              <a:t>  </a:t>
            </a:r>
            <a:r>
              <a:rPr sz="2000" b="1" dirty="0">
                <a:latin typeface="Calibri"/>
                <a:cs typeface="Calibri"/>
              </a:rPr>
              <a:t>neither</a:t>
            </a:r>
            <a:r>
              <a:rPr sz="2000" b="1" spc="25" dirty="0">
                <a:latin typeface="Calibri"/>
                <a:cs typeface="Calibri"/>
              </a:rPr>
              <a:t>  </a:t>
            </a:r>
            <a:r>
              <a:rPr sz="2000" b="1" dirty="0">
                <a:latin typeface="Calibri"/>
                <a:cs typeface="Calibri"/>
              </a:rPr>
              <a:t>free</a:t>
            </a:r>
            <a:r>
              <a:rPr sz="2000" b="1" spc="25" dirty="0">
                <a:latin typeface="Calibri"/>
                <a:cs typeface="Calibri"/>
              </a:rPr>
              <a:t>  </a:t>
            </a:r>
            <a:r>
              <a:rPr sz="2000" b="1" spc="-25" dirty="0">
                <a:latin typeface="Calibri"/>
                <a:cs typeface="Calibri"/>
              </a:rPr>
              <a:t>of </a:t>
            </a:r>
            <a:r>
              <a:rPr sz="2000" b="1" dirty="0">
                <a:latin typeface="Calibri"/>
                <a:cs typeface="Calibri"/>
              </a:rPr>
              <a:t>cost</a:t>
            </a:r>
            <a:r>
              <a:rPr sz="2000" b="1" spc="-20" dirty="0">
                <a:latin typeface="Calibri"/>
                <a:cs typeface="Calibri"/>
              </a:rPr>
              <a:t> </a:t>
            </a:r>
            <a:r>
              <a:rPr sz="2000" b="1" dirty="0">
                <a:latin typeface="Calibri"/>
                <a:cs typeface="Calibri"/>
              </a:rPr>
              <a:t>nor</a:t>
            </a:r>
            <a:r>
              <a:rPr sz="2000" b="1" spc="-15" dirty="0">
                <a:latin typeface="Calibri"/>
                <a:cs typeface="Calibri"/>
              </a:rPr>
              <a:t> </a:t>
            </a:r>
            <a:r>
              <a:rPr sz="2000" b="1" dirty="0">
                <a:latin typeface="Calibri"/>
                <a:cs typeface="Calibri"/>
              </a:rPr>
              <a:t>available for</a:t>
            </a:r>
            <a:r>
              <a:rPr sz="2000" b="1" spc="-5" dirty="0">
                <a:latin typeface="Calibri"/>
                <a:cs typeface="Calibri"/>
              </a:rPr>
              <a:t> </a:t>
            </a:r>
            <a:r>
              <a:rPr sz="2000" b="1" dirty="0">
                <a:latin typeface="Calibri"/>
                <a:cs typeface="Calibri"/>
              </a:rPr>
              <a:t>Public.</a:t>
            </a:r>
            <a:r>
              <a:rPr sz="2000" b="1" spc="-15" dirty="0">
                <a:latin typeface="Calibri"/>
                <a:cs typeface="Calibri"/>
              </a:rPr>
              <a:t> </a:t>
            </a:r>
            <a:r>
              <a:rPr sz="2000" b="1" dirty="0">
                <a:latin typeface="Calibri"/>
                <a:cs typeface="Calibri"/>
              </a:rPr>
              <a:t>There</a:t>
            </a:r>
            <a:r>
              <a:rPr sz="2000" b="1" spc="-5" dirty="0">
                <a:latin typeface="Calibri"/>
                <a:cs typeface="Calibri"/>
              </a:rPr>
              <a:t> </a:t>
            </a:r>
            <a:r>
              <a:rPr sz="2000" b="1" dirty="0">
                <a:latin typeface="Calibri"/>
                <a:cs typeface="Calibri"/>
              </a:rPr>
              <a:t>is</a:t>
            </a:r>
            <a:r>
              <a:rPr sz="2000" b="1" spc="-10" dirty="0">
                <a:latin typeface="Calibri"/>
                <a:cs typeface="Calibri"/>
              </a:rPr>
              <a:t> </a:t>
            </a:r>
            <a:r>
              <a:rPr sz="2000" b="1" spc="-50" dirty="0">
                <a:latin typeface="Calibri"/>
                <a:cs typeface="Calibri"/>
              </a:rPr>
              <a:t>a </a:t>
            </a:r>
            <a:r>
              <a:rPr sz="2000" b="1" dirty="0">
                <a:latin typeface="Calibri"/>
                <a:cs typeface="Calibri"/>
              </a:rPr>
              <a:t>proper</a:t>
            </a:r>
            <a:r>
              <a:rPr sz="2000" b="1" spc="85" dirty="0">
                <a:latin typeface="Calibri"/>
                <a:cs typeface="Calibri"/>
              </a:rPr>
              <a:t>  </a:t>
            </a:r>
            <a:r>
              <a:rPr sz="2000" b="1" dirty="0">
                <a:latin typeface="Calibri"/>
                <a:cs typeface="Calibri"/>
              </a:rPr>
              <a:t>license</a:t>
            </a:r>
            <a:r>
              <a:rPr sz="2000" b="1" spc="85" dirty="0">
                <a:latin typeface="Calibri"/>
                <a:cs typeface="Calibri"/>
              </a:rPr>
              <a:t>  </a:t>
            </a:r>
            <a:r>
              <a:rPr sz="2000" b="1" dirty="0">
                <a:latin typeface="Calibri"/>
                <a:cs typeface="Calibri"/>
              </a:rPr>
              <a:t>attached</a:t>
            </a:r>
            <a:r>
              <a:rPr sz="2000" b="1" spc="80" dirty="0">
                <a:latin typeface="Calibri"/>
                <a:cs typeface="Calibri"/>
              </a:rPr>
              <a:t>  </a:t>
            </a:r>
            <a:r>
              <a:rPr sz="2000" b="1" dirty="0">
                <a:latin typeface="Calibri"/>
                <a:cs typeface="Calibri"/>
              </a:rPr>
              <a:t>to</a:t>
            </a:r>
            <a:r>
              <a:rPr sz="2000" b="1" spc="80" dirty="0">
                <a:latin typeface="Calibri"/>
                <a:cs typeface="Calibri"/>
              </a:rPr>
              <a:t>  </a:t>
            </a:r>
            <a:r>
              <a:rPr sz="2000" b="1" dirty="0">
                <a:latin typeface="Calibri"/>
                <a:cs typeface="Calibri"/>
              </a:rPr>
              <a:t>it</a:t>
            </a:r>
            <a:r>
              <a:rPr sz="2000" b="1" spc="80" dirty="0">
                <a:latin typeface="Calibri"/>
                <a:cs typeface="Calibri"/>
              </a:rPr>
              <a:t>  </a:t>
            </a:r>
            <a:r>
              <a:rPr sz="2000" b="1" spc="-10" dirty="0">
                <a:latin typeface="Calibri"/>
                <a:cs typeface="Calibri"/>
              </a:rPr>
              <a:t>which </a:t>
            </a:r>
            <a:r>
              <a:rPr sz="2000" b="1" dirty="0">
                <a:latin typeface="Calibri"/>
                <a:cs typeface="Calibri"/>
              </a:rPr>
              <a:t>user</a:t>
            </a:r>
            <a:r>
              <a:rPr sz="2000" b="1" spc="-25" dirty="0">
                <a:latin typeface="Calibri"/>
                <a:cs typeface="Calibri"/>
              </a:rPr>
              <a:t> </a:t>
            </a:r>
            <a:r>
              <a:rPr sz="2000" b="1" dirty="0">
                <a:latin typeface="Calibri"/>
                <a:cs typeface="Calibri"/>
              </a:rPr>
              <a:t>has</a:t>
            </a:r>
            <a:r>
              <a:rPr sz="2000" b="1" spc="-35" dirty="0">
                <a:latin typeface="Calibri"/>
                <a:cs typeface="Calibri"/>
              </a:rPr>
              <a:t> </a:t>
            </a:r>
            <a:r>
              <a:rPr sz="2000" b="1" dirty="0">
                <a:latin typeface="Calibri"/>
                <a:cs typeface="Calibri"/>
              </a:rPr>
              <a:t>to</a:t>
            </a:r>
            <a:r>
              <a:rPr sz="2000" b="1" spc="-40" dirty="0">
                <a:latin typeface="Calibri"/>
                <a:cs typeface="Calibri"/>
              </a:rPr>
              <a:t> </a:t>
            </a:r>
            <a:r>
              <a:rPr sz="2000" b="1" dirty="0">
                <a:latin typeface="Calibri"/>
                <a:cs typeface="Calibri"/>
              </a:rPr>
              <a:t>buy</a:t>
            </a:r>
            <a:r>
              <a:rPr sz="2000" b="1" spc="-35" dirty="0">
                <a:latin typeface="Calibri"/>
                <a:cs typeface="Calibri"/>
              </a:rPr>
              <a:t> </a:t>
            </a:r>
            <a:r>
              <a:rPr sz="2000" b="1" dirty="0">
                <a:latin typeface="Calibri"/>
                <a:cs typeface="Calibri"/>
              </a:rPr>
              <a:t>in</a:t>
            </a:r>
            <a:r>
              <a:rPr sz="2000" b="1" spc="-40" dirty="0">
                <a:latin typeface="Calibri"/>
                <a:cs typeface="Calibri"/>
              </a:rPr>
              <a:t> </a:t>
            </a:r>
            <a:r>
              <a:rPr sz="2000" b="1" dirty="0">
                <a:latin typeface="Calibri"/>
                <a:cs typeface="Calibri"/>
              </a:rPr>
              <a:t>order</a:t>
            </a:r>
            <a:r>
              <a:rPr sz="2000" b="1" spc="-25" dirty="0">
                <a:latin typeface="Calibri"/>
                <a:cs typeface="Calibri"/>
              </a:rPr>
              <a:t> </a:t>
            </a:r>
            <a:r>
              <a:rPr sz="2000" b="1" dirty="0">
                <a:latin typeface="Calibri"/>
                <a:cs typeface="Calibri"/>
              </a:rPr>
              <a:t>to</a:t>
            </a:r>
            <a:r>
              <a:rPr sz="2000" b="1" spc="-40" dirty="0">
                <a:latin typeface="Calibri"/>
                <a:cs typeface="Calibri"/>
              </a:rPr>
              <a:t> </a:t>
            </a:r>
            <a:r>
              <a:rPr sz="2000" b="1" dirty="0">
                <a:latin typeface="Calibri"/>
                <a:cs typeface="Calibri"/>
              </a:rPr>
              <a:t>use</a:t>
            </a:r>
            <a:r>
              <a:rPr sz="2000" b="1" spc="-30" dirty="0">
                <a:latin typeface="Calibri"/>
                <a:cs typeface="Calibri"/>
              </a:rPr>
              <a:t> </a:t>
            </a:r>
            <a:r>
              <a:rPr sz="2000" b="1" spc="-25" dirty="0">
                <a:latin typeface="Calibri"/>
                <a:cs typeface="Calibri"/>
              </a:rPr>
              <a:t>it.</a:t>
            </a:r>
            <a:endParaRPr sz="2000">
              <a:latin typeface="Calibri"/>
              <a:cs typeface="Calibri"/>
            </a:endParaRPr>
          </a:p>
        </p:txBody>
      </p:sp>
      <p:grpSp>
        <p:nvGrpSpPr>
          <p:cNvPr id="21" name="object 21"/>
          <p:cNvGrpSpPr/>
          <p:nvPr/>
        </p:nvGrpSpPr>
        <p:grpSpPr>
          <a:xfrm>
            <a:off x="139700" y="977900"/>
            <a:ext cx="8864600" cy="5816600"/>
            <a:chOff x="139700" y="977900"/>
            <a:chExt cx="8864600" cy="5816600"/>
          </a:xfrm>
        </p:grpSpPr>
        <p:pic>
          <p:nvPicPr>
            <p:cNvPr id="22" name="object 22"/>
            <p:cNvPicPr/>
            <p:nvPr/>
          </p:nvPicPr>
          <p:blipFill>
            <a:blip r:embed="rId7" cstate="print"/>
            <a:stretch>
              <a:fillRect/>
            </a:stretch>
          </p:blipFill>
          <p:spPr>
            <a:xfrm>
              <a:off x="4876800" y="5486400"/>
              <a:ext cx="762000" cy="1219200"/>
            </a:xfrm>
            <a:prstGeom prst="rect">
              <a:avLst/>
            </a:prstGeom>
          </p:spPr>
        </p:pic>
        <p:sp>
          <p:nvSpPr>
            <p:cNvPr id="23" name="object 23"/>
            <p:cNvSpPr/>
            <p:nvPr/>
          </p:nvSpPr>
          <p:spPr>
            <a:xfrm>
              <a:off x="4871973" y="5481637"/>
              <a:ext cx="771525" cy="1228725"/>
            </a:xfrm>
            <a:custGeom>
              <a:avLst/>
              <a:gdLst/>
              <a:ahLst/>
              <a:cxnLst/>
              <a:rect l="l" t="t" r="r" b="b"/>
              <a:pathLst>
                <a:path w="771525" h="1228725">
                  <a:moveTo>
                    <a:pt x="0" y="1228725"/>
                  </a:moveTo>
                  <a:lnTo>
                    <a:pt x="771525" y="1228725"/>
                  </a:lnTo>
                  <a:lnTo>
                    <a:pt x="771525" y="0"/>
                  </a:lnTo>
                  <a:lnTo>
                    <a:pt x="0" y="0"/>
                  </a:lnTo>
                  <a:lnTo>
                    <a:pt x="0" y="1228725"/>
                  </a:lnTo>
                  <a:close/>
                </a:path>
              </a:pathLst>
            </a:custGeom>
            <a:ln w="9525">
              <a:solidFill>
                <a:srgbClr val="000000"/>
              </a:solidFill>
            </a:ln>
          </p:spPr>
          <p:txBody>
            <a:bodyPr wrap="square" lIns="0" tIns="0" rIns="0" bIns="0" rtlCol="0"/>
            <a:lstStyle/>
            <a:p>
              <a:endParaRPr/>
            </a:p>
          </p:txBody>
        </p:sp>
        <p:pic>
          <p:nvPicPr>
            <p:cNvPr id="24" name="object 24"/>
            <p:cNvPicPr/>
            <p:nvPr/>
          </p:nvPicPr>
          <p:blipFill>
            <a:blip r:embed="rId8" cstate="print"/>
            <a:stretch>
              <a:fillRect/>
            </a:stretch>
          </p:blipFill>
          <p:spPr>
            <a:xfrm>
              <a:off x="6477000" y="5514975"/>
              <a:ext cx="762000" cy="1190625"/>
            </a:xfrm>
            <a:prstGeom prst="rect">
              <a:avLst/>
            </a:prstGeom>
          </p:spPr>
        </p:pic>
        <p:sp>
          <p:nvSpPr>
            <p:cNvPr id="25" name="object 25"/>
            <p:cNvSpPr/>
            <p:nvPr/>
          </p:nvSpPr>
          <p:spPr>
            <a:xfrm>
              <a:off x="6472173" y="5510212"/>
              <a:ext cx="771525" cy="1200150"/>
            </a:xfrm>
            <a:custGeom>
              <a:avLst/>
              <a:gdLst/>
              <a:ahLst/>
              <a:cxnLst/>
              <a:rect l="l" t="t" r="r" b="b"/>
              <a:pathLst>
                <a:path w="771525" h="1200150">
                  <a:moveTo>
                    <a:pt x="0" y="1200150"/>
                  </a:moveTo>
                  <a:lnTo>
                    <a:pt x="771525" y="1200150"/>
                  </a:lnTo>
                  <a:lnTo>
                    <a:pt x="771525" y="0"/>
                  </a:lnTo>
                  <a:lnTo>
                    <a:pt x="0" y="0"/>
                  </a:lnTo>
                  <a:lnTo>
                    <a:pt x="0" y="1200150"/>
                  </a:lnTo>
                  <a:close/>
                </a:path>
              </a:pathLst>
            </a:custGeom>
            <a:ln w="9525">
              <a:solidFill>
                <a:srgbClr val="000000"/>
              </a:solidFill>
            </a:ln>
          </p:spPr>
          <p:txBody>
            <a:bodyPr wrap="square" lIns="0" tIns="0" rIns="0" bIns="0" rtlCol="0"/>
            <a:lstStyle/>
            <a:p>
              <a:endParaRPr/>
            </a:p>
          </p:txBody>
        </p:sp>
        <p:pic>
          <p:nvPicPr>
            <p:cNvPr id="26" name="object 26"/>
            <p:cNvPicPr/>
            <p:nvPr/>
          </p:nvPicPr>
          <p:blipFill>
            <a:blip r:embed="rId9" cstate="print"/>
            <a:stretch>
              <a:fillRect/>
            </a:stretch>
          </p:blipFill>
          <p:spPr>
            <a:xfrm>
              <a:off x="7315200" y="5486400"/>
              <a:ext cx="838200" cy="1219200"/>
            </a:xfrm>
            <a:prstGeom prst="rect">
              <a:avLst/>
            </a:prstGeom>
          </p:spPr>
        </p:pic>
        <p:sp>
          <p:nvSpPr>
            <p:cNvPr id="27" name="object 27"/>
            <p:cNvSpPr/>
            <p:nvPr/>
          </p:nvSpPr>
          <p:spPr>
            <a:xfrm>
              <a:off x="7310373" y="5481637"/>
              <a:ext cx="847725" cy="1228725"/>
            </a:xfrm>
            <a:custGeom>
              <a:avLst/>
              <a:gdLst/>
              <a:ahLst/>
              <a:cxnLst/>
              <a:rect l="l" t="t" r="r" b="b"/>
              <a:pathLst>
                <a:path w="847725" h="1228725">
                  <a:moveTo>
                    <a:pt x="0" y="1228725"/>
                  </a:moveTo>
                  <a:lnTo>
                    <a:pt x="847725" y="1228725"/>
                  </a:lnTo>
                  <a:lnTo>
                    <a:pt x="847725" y="0"/>
                  </a:lnTo>
                  <a:lnTo>
                    <a:pt x="0" y="0"/>
                  </a:lnTo>
                  <a:lnTo>
                    <a:pt x="0" y="1228725"/>
                  </a:lnTo>
                  <a:close/>
                </a:path>
              </a:pathLst>
            </a:custGeom>
            <a:ln w="9525">
              <a:solidFill>
                <a:srgbClr val="000000"/>
              </a:solidFill>
            </a:ln>
          </p:spPr>
          <p:txBody>
            <a:bodyPr wrap="square" lIns="0" tIns="0" rIns="0" bIns="0" rtlCol="0"/>
            <a:lstStyle/>
            <a:p>
              <a:endParaRPr/>
            </a:p>
          </p:txBody>
        </p:sp>
        <p:pic>
          <p:nvPicPr>
            <p:cNvPr id="28" name="object 28"/>
            <p:cNvPicPr/>
            <p:nvPr/>
          </p:nvPicPr>
          <p:blipFill>
            <a:blip r:embed="rId10" cstate="print"/>
            <a:stretch>
              <a:fillRect/>
            </a:stretch>
          </p:blipFill>
          <p:spPr>
            <a:xfrm>
              <a:off x="5715000" y="5486400"/>
              <a:ext cx="685800" cy="1200150"/>
            </a:xfrm>
            <a:prstGeom prst="rect">
              <a:avLst/>
            </a:prstGeom>
          </p:spPr>
        </p:pic>
        <p:sp>
          <p:nvSpPr>
            <p:cNvPr id="29" name="object 29"/>
            <p:cNvSpPr/>
            <p:nvPr/>
          </p:nvSpPr>
          <p:spPr>
            <a:xfrm>
              <a:off x="5710173" y="5481637"/>
              <a:ext cx="695325" cy="1209675"/>
            </a:xfrm>
            <a:custGeom>
              <a:avLst/>
              <a:gdLst/>
              <a:ahLst/>
              <a:cxnLst/>
              <a:rect l="l" t="t" r="r" b="b"/>
              <a:pathLst>
                <a:path w="695325" h="1209675">
                  <a:moveTo>
                    <a:pt x="0" y="1209675"/>
                  </a:moveTo>
                  <a:lnTo>
                    <a:pt x="695325" y="1209675"/>
                  </a:lnTo>
                  <a:lnTo>
                    <a:pt x="695325" y="0"/>
                  </a:lnTo>
                  <a:lnTo>
                    <a:pt x="0" y="0"/>
                  </a:lnTo>
                  <a:lnTo>
                    <a:pt x="0" y="1209675"/>
                  </a:lnTo>
                  <a:close/>
                </a:path>
              </a:pathLst>
            </a:custGeom>
            <a:ln w="9525">
              <a:solidFill>
                <a:srgbClr val="000000"/>
              </a:solidFill>
            </a:ln>
          </p:spPr>
          <p:txBody>
            <a:bodyPr wrap="square" lIns="0" tIns="0" rIns="0" bIns="0" rtlCol="0"/>
            <a:lstStyle/>
            <a:p>
              <a:endParaRPr/>
            </a:p>
          </p:txBody>
        </p:sp>
        <p:pic>
          <p:nvPicPr>
            <p:cNvPr id="30" name="object 30"/>
            <p:cNvPicPr/>
            <p:nvPr/>
          </p:nvPicPr>
          <p:blipFill>
            <a:blip r:embed="rId11" cstate="print"/>
            <a:stretch>
              <a:fillRect/>
            </a:stretch>
          </p:blipFill>
          <p:spPr>
            <a:xfrm>
              <a:off x="8229600" y="5534025"/>
              <a:ext cx="704850" cy="1171575"/>
            </a:xfrm>
            <a:prstGeom prst="rect">
              <a:avLst/>
            </a:prstGeom>
          </p:spPr>
        </p:pic>
        <p:sp>
          <p:nvSpPr>
            <p:cNvPr id="31" name="object 31"/>
            <p:cNvSpPr/>
            <p:nvPr/>
          </p:nvSpPr>
          <p:spPr>
            <a:xfrm>
              <a:off x="8224773" y="5529262"/>
              <a:ext cx="714375" cy="1181100"/>
            </a:xfrm>
            <a:custGeom>
              <a:avLst/>
              <a:gdLst/>
              <a:ahLst/>
              <a:cxnLst/>
              <a:rect l="l" t="t" r="r" b="b"/>
              <a:pathLst>
                <a:path w="714375" h="1181100">
                  <a:moveTo>
                    <a:pt x="0" y="1181100"/>
                  </a:moveTo>
                  <a:lnTo>
                    <a:pt x="714375" y="1181100"/>
                  </a:lnTo>
                  <a:lnTo>
                    <a:pt x="714375" y="0"/>
                  </a:lnTo>
                  <a:lnTo>
                    <a:pt x="0" y="0"/>
                  </a:lnTo>
                  <a:lnTo>
                    <a:pt x="0" y="1181100"/>
                  </a:lnTo>
                  <a:close/>
                </a:path>
              </a:pathLst>
            </a:custGeom>
            <a:ln w="9525">
              <a:solidFill>
                <a:srgbClr val="000000"/>
              </a:solidFill>
            </a:ln>
          </p:spPr>
          <p:txBody>
            <a:bodyPr wrap="square" lIns="0" tIns="0" rIns="0" bIns="0" rtlCol="0"/>
            <a:lstStyle/>
            <a:p>
              <a:endParaRPr/>
            </a:p>
          </p:txBody>
        </p:sp>
        <p:sp>
          <p:nvSpPr>
            <p:cNvPr id="32" name="object 32"/>
            <p:cNvSpPr/>
            <p:nvPr/>
          </p:nvSpPr>
          <p:spPr>
            <a:xfrm>
              <a:off x="152400" y="990600"/>
              <a:ext cx="8839200" cy="5791200"/>
            </a:xfrm>
            <a:custGeom>
              <a:avLst/>
              <a:gdLst/>
              <a:ahLst/>
              <a:cxnLst/>
              <a:rect l="l" t="t" r="r" b="b"/>
              <a:pathLst>
                <a:path w="8839200" h="5791200">
                  <a:moveTo>
                    <a:pt x="0" y="4191000"/>
                  </a:moveTo>
                  <a:lnTo>
                    <a:pt x="8839200" y="4191000"/>
                  </a:lnTo>
                  <a:lnTo>
                    <a:pt x="8839200" y="0"/>
                  </a:lnTo>
                  <a:lnTo>
                    <a:pt x="0" y="0"/>
                  </a:lnTo>
                  <a:lnTo>
                    <a:pt x="0" y="4191000"/>
                  </a:lnTo>
                  <a:close/>
                </a:path>
                <a:path w="8839200" h="5791200">
                  <a:moveTo>
                    <a:pt x="0" y="5791198"/>
                  </a:moveTo>
                  <a:lnTo>
                    <a:pt x="8839200" y="5791198"/>
                  </a:lnTo>
                  <a:lnTo>
                    <a:pt x="8839200" y="4267198"/>
                  </a:lnTo>
                  <a:lnTo>
                    <a:pt x="0" y="4267198"/>
                  </a:lnTo>
                  <a:lnTo>
                    <a:pt x="0" y="5791198"/>
                  </a:lnTo>
                  <a:close/>
                </a:path>
              </a:pathLst>
            </a:custGeom>
            <a:ln w="25400">
              <a:solidFill>
                <a:srgbClr val="000000"/>
              </a:solidFill>
            </a:ln>
          </p:spPr>
          <p:txBody>
            <a:bodyPr wrap="square" lIns="0" tIns="0" rIns="0" bIns="0" rtlCol="0"/>
            <a:lstStyle/>
            <a:p>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28600" y="4648200"/>
            <a:ext cx="8686800" cy="2057400"/>
          </a:xfrm>
          <a:custGeom>
            <a:avLst/>
            <a:gdLst/>
            <a:ahLst/>
            <a:cxnLst/>
            <a:rect l="l" t="t" r="r" b="b"/>
            <a:pathLst>
              <a:path w="8686800" h="2057400">
                <a:moveTo>
                  <a:pt x="8686800" y="0"/>
                </a:moveTo>
                <a:lnTo>
                  <a:pt x="0" y="0"/>
                </a:lnTo>
                <a:lnTo>
                  <a:pt x="0" y="2057400"/>
                </a:lnTo>
                <a:lnTo>
                  <a:pt x="8686800" y="2057400"/>
                </a:lnTo>
                <a:lnTo>
                  <a:pt x="8686800" y="0"/>
                </a:lnTo>
                <a:close/>
              </a:path>
            </a:pathLst>
          </a:custGeom>
          <a:solidFill>
            <a:srgbClr val="DBEDF4"/>
          </a:solidFill>
        </p:spPr>
        <p:txBody>
          <a:bodyPr wrap="square" lIns="0" tIns="0" rIns="0" bIns="0" rtlCol="0"/>
          <a:lstStyle/>
          <a:p>
            <a:endParaRPr/>
          </a:p>
        </p:txBody>
      </p:sp>
      <p:grpSp>
        <p:nvGrpSpPr>
          <p:cNvPr id="3" name="object 3"/>
          <p:cNvGrpSpPr/>
          <p:nvPr/>
        </p:nvGrpSpPr>
        <p:grpSpPr>
          <a:xfrm>
            <a:off x="223837" y="985837"/>
            <a:ext cx="8696325" cy="3438525"/>
            <a:chOff x="223837" y="985837"/>
            <a:chExt cx="8696325" cy="3438525"/>
          </a:xfrm>
        </p:grpSpPr>
        <p:sp>
          <p:nvSpPr>
            <p:cNvPr id="4" name="object 4"/>
            <p:cNvSpPr/>
            <p:nvPr/>
          </p:nvSpPr>
          <p:spPr>
            <a:xfrm>
              <a:off x="228600" y="1015619"/>
              <a:ext cx="8686800" cy="3404235"/>
            </a:xfrm>
            <a:custGeom>
              <a:avLst/>
              <a:gdLst/>
              <a:ahLst/>
              <a:cxnLst/>
              <a:rect l="l" t="t" r="r" b="b"/>
              <a:pathLst>
                <a:path w="8686800" h="3404235">
                  <a:moveTo>
                    <a:pt x="0" y="3403980"/>
                  </a:moveTo>
                  <a:lnTo>
                    <a:pt x="8686800" y="3403980"/>
                  </a:lnTo>
                  <a:lnTo>
                    <a:pt x="8686800" y="0"/>
                  </a:lnTo>
                  <a:lnTo>
                    <a:pt x="0" y="0"/>
                  </a:lnTo>
                  <a:lnTo>
                    <a:pt x="0" y="3403980"/>
                  </a:lnTo>
                  <a:close/>
                </a:path>
              </a:pathLst>
            </a:custGeom>
            <a:solidFill>
              <a:srgbClr val="FFFF99"/>
            </a:solidFill>
          </p:spPr>
          <p:txBody>
            <a:bodyPr wrap="square" lIns="0" tIns="0" rIns="0" bIns="0" rtlCol="0"/>
            <a:lstStyle/>
            <a:p>
              <a:endParaRPr/>
            </a:p>
          </p:txBody>
        </p:sp>
        <p:sp>
          <p:nvSpPr>
            <p:cNvPr id="5" name="object 5"/>
            <p:cNvSpPr/>
            <p:nvPr/>
          </p:nvSpPr>
          <p:spPr>
            <a:xfrm>
              <a:off x="228600" y="990600"/>
              <a:ext cx="8686800" cy="3429000"/>
            </a:xfrm>
            <a:custGeom>
              <a:avLst/>
              <a:gdLst/>
              <a:ahLst/>
              <a:cxnLst/>
              <a:rect l="l" t="t" r="r" b="b"/>
              <a:pathLst>
                <a:path w="8686800" h="3429000">
                  <a:moveTo>
                    <a:pt x="0" y="3429000"/>
                  </a:moveTo>
                  <a:lnTo>
                    <a:pt x="8686800" y="3429000"/>
                  </a:lnTo>
                  <a:lnTo>
                    <a:pt x="8686800" y="0"/>
                  </a:lnTo>
                  <a:lnTo>
                    <a:pt x="0" y="0"/>
                  </a:lnTo>
                  <a:lnTo>
                    <a:pt x="0" y="3429000"/>
                  </a:lnTo>
                  <a:close/>
                </a:path>
              </a:pathLst>
            </a:custGeom>
            <a:ln w="9525">
              <a:solidFill>
                <a:srgbClr val="000000"/>
              </a:solidFill>
            </a:ln>
          </p:spPr>
          <p:txBody>
            <a:bodyPr wrap="square" lIns="0" tIns="0" rIns="0" bIns="0" rtlCol="0"/>
            <a:lstStyle/>
            <a:p>
              <a:endParaRPr/>
            </a:p>
          </p:txBody>
        </p:sp>
      </p:grpSp>
      <p:sp>
        <p:nvSpPr>
          <p:cNvPr id="6" name="object 6"/>
          <p:cNvSpPr txBox="1"/>
          <p:nvPr/>
        </p:nvSpPr>
        <p:spPr>
          <a:xfrm>
            <a:off x="307340" y="883805"/>
            <a:ext cx="8197850" cy="2343785"/>
          </a:xfrm>
          <a:prstGeom prst="rect">
            <a:avLst/>
          </a:prstGeom>
        </p:spPr>
        <p:txBody>
          <a:bodyPr vert="horz" wrap="square" lIns="0" tIns="126364" rIns="0" bIns="0" rtlCol="0">
            <a:spAutoFit/>
          </a:bodyPr>
          <a:lstStyle/>
          <a:p>
            <a:pPr marL="326390" indent="-322580">
              <a:lnSpc>
                <a:spcPct val="100000"/>
              </a:lnSpc>
              <a:spcBef>
                <a:spcPts val="994"/>
              </a:spcBef>
              <a:buSzPct val="98437"/>
              <a:buAutoNum type="arabicPeriod" startAt="5"/>
              <a:tabLst>
                <a:tab pos="326390" algn="l"/>
              </a:tabLst>
            </a:pPr>
            <a:r>
              <a:rPr sz="3200" b="1" u="sng" spc="-65" dirty="0">
                <a:solidFill>
                  <a:srgbClr val="0000FF"/>
                </a:solidFill>
                <a:uFill>
                  <a:solidFill>
                    <a:srgbClr val="0000FF"/>
                  </a:solidFill>
                </a:uFill>
                <a:latin typeface="Calibri"/>
                <a:cs typeface="Calibri"/>
              </a:rPr>
              <a:t> </a:t>
            </a:r>
            <a:r>
              <a:rPr sz="3200" b="1" u="sng" spc="-10" dirty="0">
                <a:solidFill>
                  <a:srgbClr val="0000FF"/>
                </a:solidFill>
                <a:uFill>
                  <a:solidFill>
                    <a:srgbClr val="0000FF"/>
                  </a:solidFill>
                </a:uFill>
                <a:latin typeface="Calibri"/>
                <a:cs typeface="Calibri"/>
              </a:rPr>
              <a:t>Shareware</a:t>
            </a:r>
            <a:r>
              <a:rPr sz="3200" b="1" u="sng" spc="-50" dirty="0">
                <a:solidFill>
                  <a:srgbClr val="0000FF"/>
                </a:solidFill>
                <a:uFill>
                  <a:solidFill>
                    <a:srgbClr val="0000FF"/>
                  </a:solidFill>
                </a:uFill>
                <a:latin typeface="Calibri"/>
                <a:cs typeface="Calibri"/>
              </a:rPr>
              <a:t> </a:t>
            </a:r>
            <a:r>
              <a:rPr sz="3200" b="1" u="sng" dirty="0">
                <a:solidFill>
                  <a:srgbClr val="0000FF"/>
                </a:solidFill>
                <a:uFill>
                  <a:solidFill>
                    <a:srgbClr val="0000FF"/>
                  </a:solidFill>
                </a:uFill>
                <a:latin typeface="Calibri"/>
                <a:cs typeface="Calibri"/>
              </a:rPr>
              <a:t>/</a:t>
            </a:r>
            <a:r>
              <a:rPr sz="3200" b="1" u="sng" spc="-40" dirty="0">
                <a:solidFill>
                  <a:srgbClr val="0000FF"/>
                </a:solidFill>
                <a:uFill>
                  <a:solidFill>
                    <a:srgbClr val="0000FF"/>
                  </a:solidFill>
                </a:uFill>
                <a:latin typeface="Calibri"/>
                <a:cs typeface="Calibri"/>
              </a:rPr>
              <a:t> </a:t>
            </a:r>
            <a:r>
              <a:rPr sz="3200" b="1" u="sng" spc="-25" dirty="0">
                <a:solidFill>
                  <a:srgbClr val="0000FF"/>
                </a:solidFill>
                <a:uFill>
                  <a:solidFill>
                    <a:srgbClr val="0000FF"/>
                  </a:solidFill>
                </a:uFill>
                <a:latin typeface="Calibri"/>
                <a:cs typeface="Calibri"/>
              </a:rPr>
              <a:t>Trialware</a:t>
            </a:r>
            <a:r>
              <a:rPr sz="3200" b="1" u="sng" spc="-35" dirty="0">
                <a:solidFill>
                  <a:srgbClr val="0000FF"/>
                </a:solidFill>
                <a:uFill>
                  <a:solidFill>
                    <a:srgbClr val="0000FF"/>
                  </a:solidFill>
                </a:uFill>
                <a:latin typeface="Calibri"/>
                <a:cs typeface="Calibri"/>
              </a:rPr>
              <a:t> </a:t>
            </a:r>
            <a:r>
              <a:rPr sz="3200" b="1" u="sng" dirty="0">
                <a:solidFill>
                  <a:srgbClr val="0000FF"/>
                </a:solidFill>
                <a:uFill>
                  <a:solidFill>
                    <a:srgbClr val="0000FF"/>
                  </a:solidFill>
                </a:uFill>
                <a:latin typeface="Calibri"/>
                <a:cs typeface="Calibri"/>
              </a:rPr>
              <a:t>/</a:t>
            </a:r>
            <a:r>
              <a:rPr sz="3200" b="1" u="sng" spc="-55" dirty="0">
                <a:solidFill>
                  <a:srgbClr val="0000FF"/>
                </a:solidFill>
                <a:uFill>
                  <a:solidFill>
                    <a:srgbClr val="0000FF"/>
                  </a:solidFill>
                </a:uFill>
                <a:latin typeface="Calibri"/>
                <a:cs typeface="Calibri"/>
              </a:rPr>
              <a:t> </a:t>
            </a:r>
            <a:r>
              <a:rPr sz="3200" b="1" u="sng" spc="-10" dirty="0">
                <a:solidFill>
                  <a:srgbClr val="0000FF"/>
                </a:solidFill>
                <a:uFill>
                  <a:solidFill>
                    <a:srgbClr val="0000FF"/>
                  </a:solidFill>
                </a:uFill>
                <a:latin typeface="Calibri"/>
                <a:cs typeface="Calibri"/>
              </a:rPr>
              <a:t>Demoware:-</a:t>
            </a:r>
            <a:endParaRPr sz="3200">
              <a:latin typeface="Calibri"/>
              <a:cs typeface="Calibri"/>
            </a:endParaRPr>
          </a:p>
          <a:p>
            <a:pPr marL="355600" marR="5080" lvl="1" indent="-79375">
              <a:lnSpc>
                <a:spcPct val="100000"/>
              </a:lnSpc>
              <a:spcBef>
                <a:spcPts val="560"/>
              </a:spcBef>
              <a:buFont typeface="Wingdings"/>
              <a:buChar char=""/>
              <a:tabLst>
                <a:tab pos="355600" algn="l"/>
                <a:tab pos="534670" algn="l"/>
              </a:tabLst>
            </a:pPr>
            <a:r>
              <a:rPr sz="2000" b="1" dirty="0">
                <a:latin typeface="Calibri"/>
                <a:cs typeface="Calibri"/>
              </a:rPr>
              <a:t>	This</a:t>
            </a:r>
            <a:r>
              <a:rPr sz="2000" b="1" spc="-60" dirty="0">
                <a:latin typeface="Calibri"/>
                <a:cs typeface="Calibri"/>
              </a:rPr>
              <a:t> </a:t>
            </a:r>
            <a:r>
              <a:rPr sz="2000" b="1" dirty="0">
                <a:latin typeface="Calibri"/>
                <a:cs typeface="Calibri"/>
              </a:rPr>
              <a:t>software</a:t>
            </a:r>
            <a:r>
              <a:rPr sz="2000" b="1" spc="-35" dirty="0">
                <a:latin typeface="Calibri"/>
                <a:cs typeface="Calibri"/>
              </a:rPr>
              <a:t> </a:t>
            </a:r>
            <a:r>
              <a:rPr sz="2000" b="1" dirty="0">
                <a:latin typeface="Calibri"/>
                <a:cs typeface="Calibri"/>
              </a:rPr>
              <a:t>is</a:t>
            </a:r>
            <a:r>
              <a:rPr sz="2000" b="1" spc="-55" dirty="0">
                <a:latin typeface="Calibri"/>
                <a:cs typeface="Calibri"/>
              </a:rPr>
              <a:t> </a:t>
            </a:r>
            <a:r>
              <a:rPr sz="2000" b="1" dirty="0">
                <a:latin typeface="Calibri"/>
                <a:cs typeface="Calibri"/>
              </a:rPr>
              <a:t>made</a:t>
            </a:r>
            <a:r>
              <a:rPr sz="2000" b="1" spc="-50" dirty="0">
                <a:latin typeface="Calibri"/>
                <a:cs typeface="Calibri"/>
              </a:rPr>
              <a:t> </a:t>
            </a:r>
            <a:r>
              <a:rPr sz="2000" b="1" spc="-10" dirty="0">
                <a:latin typeface="Calibri"/>
                <a:cs typeface="Calibri"/>
              </a:rPr>
              <a:t>available</a:t>
            </a:r>
            <a:r>
              <a:rPr sz="2000" b="1" spc="-60" dirty="0">
                <a:latin typeface="Calibri"/>
                <a:cs typeface="Calibri"/>
              </a:rPr>
              <a:t> </a:t>
            </a:r>
            <a:r>
              <a:rPr sz="2000" b="1" dirty="0">
                <a:latin typeface="Calibri"/>
                <a:cs typeface="Calibri"/>
              </a:rPr>
              <a:t>with</a:t>
            </a:r>
            <a:r>
              <a:rPr sz="2000" b="1" spc="-50" dirty="0">
                <a:latin typeface="Calibri"/>
                <a:cs typeface="Calibri"/>
              </a:rPr>
              <a:t> </a:t>
            </a:r>
            <a:r>
              <a:rPr sz="2000" b="1" dirty="0">
                <a:latin typeface="Calibri"/>
                <a:cs typeface="Calibri"/>
              </a:rPr>
              <a:t>the</a:t>
            </a:r>
            <a:r>
              <a:rPr sz="2000" b="1" spc="-50" dirty="0">
                <a:latin typeface="Calibri"/>
                <a:cs typeface="Calibri"/>
              </a:rPr>
              <a:t> </a:t>
            </a:r>
            <a:r>
              <a:rPr sz="2000" b="1" dirty="0">
                <a:latin typeface="Calibri"/>
                <a:cs typeface="Calibri"/>
              </a:rPr>
              <a:t>rights</a:t>
            </a:r>
            <a:r>
              <a:rPr sz="2000" b="1" spc="-60" dirty="0">
                <a:latin typeface="Calibri"/>
                <a:cs typeface="Calibri"/>
              </a:rPr>
              <a:t> </a:t>
            </a:r>
            <a:r>
              <a:rPr sz="2000" b="1" dirty="0">
                <a:latin typeface="Calibri"/>
                <a:cs typeface="Calibri"/>
              </a:rPr>
              <a:t>to</a:t>
            </a:r>
            <a:r>
              <a:rPr sz="2000" b="1" spc="-50" dirty="0">
                <a:latin typeface="Calibri"/>
                <a:cs typeface="Calibri"/>
              </a:rPr>
              <a:t> </a:t>
            </a:r>
            <a:r>
              <a:rPr sz="2000" b="1" dirty="0">
                <a:latin typeface="Calibri"/>
                <a:cs typeface="Calibri"/>
              </a:rPr>
              <a:t>distribute</a:t>
            </a:r>
            <a:r>
              <a:rPr sz="2000" b="1" spc="-55" dirty="0">
                <a:latin typeface="Calibri"/>
                <a:cs typeface="Calibri"/>
              </a:rPr>
              <a:t> </a:t>
            </a:r>
            <a:r>
              <a:rPr sz="2000" b="1" dirty="0">
                <a:latin typeface="Calibri"/>
                <a:cs typeface="Calibri"/>
              </a:rPr>
              <a:t>copies,</a:t>
            </a:r>
            <a:r>
              <a:rPr sz="2000" b="1" spc="-50" dirty="0">
                <a:latin typeface="Calibri"/>
                <a:cs typeface="Calibri"/>
              </a:rPr>
              <a:t> </a:t>
            </a:r>
            <a:r>
              <a:rPr sz="2000" b="1" dirty="0">
                <a:latin typeface="Calibri"/>
                <a:cs typeface="Calibri"/>
              </a:rPr>
              <a:t>but</a:t>
            </a:r>
            <a:r>
              <a:rPr sz="2000" b="1" spc="-50" dirty="0">
                <a:latin typeface="Calibri"/>
                <a:cs typeface="Calibri"/>
              </a:rPr>
              <a:t> </a:t>
            </a:r>
            <a:r>
              <a:rPr sz="2000" b="1" spc="-25" dirty="0">
                <a:latin typeface="Calibri"/>
                <a:cs typeface="Calibri"/>
              </a:rPr>
              <a:t>if </a:t>
            </a:r>
            <a:r>
              <a:rPr sz="2000" b="1" spc="-10" dirty="0">
                <a:latin typeface="Calibri"/>
                <a:cs typeface="Calibri"/>
              </a:rPr>
              <a:t>anyone</a:t>
            </a:r>
            <a:r>
              <a:rPr sz="2000" b="1" spc="-45" dirty="0">
                <a:latin typeface="Calibri"/>
                <a:cs typeface="Calibri"/>
              </a:rPr>
              <a:t> </a:t>
            </a:r>
            <a:r>
              <a:rPr sz="2000" b="1" dirty="0">
                <a:latin typeface="Calibri"/>
                <a:cs typeface="Calibri"/>
              </a:rPr>
              <a:t>intends</a:t>
            </a:r>
            <a:r>
              <a:rPr sz="2000" b="1" spc="-60" dirty="0">
                <a:latin typeface="Calibri"/>
                <a:cs typeface="Calibri"/>
              </a:rPr>
              <a:t> </a:t>
            </a:r>
            <a:r>
              <a:rPr sz="2000" b="1" dirty="0">
                <a:latin typeface="Calibri"/>
                <a:cs typeface="Calibri"/>
              </a:rPr>
              <a:t>to</a:t>
            </a:r>
            <a:r>
              <a:rPr sz="2000" b="1" spc="-65" dirty="0">
                <a:latin typeface="Calibri"/>
                <a:cs typeface="Calibri"/>
              </a:rPr>
              <a:t> </a:t>
            </a:r>
            <a:r>
              <a:rPr sz="2000" b="1" dirty="0">
                <a:latin typeface="Calibri"/>
                <a:cs typeface="Calibri"/>
              </a:rPr>
              <a:t>use</a:t>
            </a:r>
            <a:r>
              <a:rPr sz="2000" b="1" spc="-50" dirty="0">
                <a:latin typeface="Calibri"/>
                <a:cs typeface="Calibri"/>
              </a:rPr>
              <a:t> </a:t>
            </a:r>
            <a:r>
              <a:rPr sz="2000" b="1" dirty="0">
                <a:latin typeface="Calibri"/>
                <a:cs typeface="Calibri"/>
              </a:rPr>
              <a:t>the</a:t>
            </a:r>
            <a:r>
              <a:rPr sz="2000" b="1" spc="-60" dirty="0">
                <a:latin typeface="Calibri"/>
                <a:cs typeface="Calibri"/>
              </a:rPr>
              <a:t> </a:t>
            </a:r>
            <a:r>
              <a:rPr sz="2000" b="1" spc="-10" dirty="0">
                <a:latin typeface="Calibri"/>
                <a:cs typeface="Calibri"/>
              </a:rPr>
              <a:t>software</a:t>
            </a:r>
            <a:r>
              <a:rPr sz="2000" b="1" spc="-40" dirty="0">
                <a:latin typeface="Calibri"/>
                <a:cs typeface="Calibri"/>
              </a:rPr>
              <a:t> </a:t>
            </a:r>
            <a:r>
              <a:rPr sz="2000" b="1" dirty="0">
                <a:latin typeface="Calibri"/>
                <a:cs typeface="Calibri"/>
              </a:rPr>
              <a:t>,</a:t>
            </a:r>
            <a:r>
              <a:rPr sz="2000" b="1" spc="-60" dirty="0">
                <a:latin typeface="Calibri"/>
                <a:cs typeface="Calibri"/>
              </a:rPr>
              <a:t> </a:t>
            </a:r>
            <a:r>
              <a:rPr sz="2000" b="1" dirty="0">
                <a:latin typeface="Calibri"/>
                <a:cs typeface="Calibri"/>
              </a:rPr>
              <a:t>then</a:t>
            </a:r>
            <a:r>
              <a:rPr sz="2000" b="1" spc="-60" dirty="0">
                <a:latin typeface="Calibri"/>
                <a:cs typeface="Calibri"/>
              </a:rPr>
              <a:t> </a:t>
            </a:r>
            <a:r>
              <a:rPr sz="2000" b="1" dirty="0">
                <a:latin typeface="Calibri"/>
                <a:cs typeface="Calibri"/>
              </a:rPr>
              <a:t>after</a:t>
            </a:r>
            <a:r>
              <a:rPr sz="2000" b="1" spc="-45" dirty="0">
                <a:latin typeface="Calibri"/>
                <a:cs typeface="Calibri"/>
              </a:rPr>
              <a:t> </a:t>
            </a:r>
            <a:r>
              <a:rPr sz="2000" b="1" dirty="0">
                <a:latin typeface="Calibri"/>
                <a:cs typeface="Calibri"/>
              </a:rPr>
              <a:t>a</a:t>
            </a:r>
            <a:r>
              <a:rPr sz="2000" b="1" spc="-60" dirty="0">
                <a:latin typeface="Calibri"/>
                <a:cs typeface="Calibri"/>
              </a:rPr>
              <a:t> </a:t>
            </a:r>
            <a:r>
              <a:rPr sz="2000" b="1" dirty="0">
                <a:latin typeface="Calibri"/>
                <a:cs typeface="Calibri"/>
              </a:rPr>
              <a:t>certain</a:t>
            </a:r>
            <a:r>
              <a:rPr sz="2000" b="1" spc="-55" dirty="0">
                <a:latin typeface="Calibri"/>
                <a:cs typeface="Calibri"/>
              </a:rPr>
              <a:t> </a:t>
            </a:r>
            <a:r>
              <a:rPr sz="2000" b="1" dirty="0">
                <a:latin typeface="Calibri"/>
                <a:cs typeface="Calibri"/>
              </a:rPr>
              <a:t>stipulated</a:t>
            </a:r>
            <a:r>
              <a:rPr sz="2000" b="1" spc="-55" dirty="0">
                <a:latin typeface="Calibri"/>
                <a:cs typeface="Calibri"/>
              </a:rPr>
              <a:t> </a:t>
            </a:r>
            <a:r>
              <a:rPr sz="2000" b="1" spc="-20" dirty="0">
                <a:latin typeface="Calibri"/>
                <a:cs typeface="Calibri"/>
              </a:rPr>
              <a:t>time </a:t>
            </a:r>
            <a:r>
              <a:rPr sz="2000" b="1" dirty="0">
                <a:latin typeface="Calibri"/>
                <a:cs typeface="Calibri"/>
              </a:rPr>
              <a:t>period,</a:t>
            </a:r>
            <a:r>
              <a:rPr sz="2000" b="1" spc="-50" dirty="0">
                <a:latin typeface="Calibri"/>
                <a:cs typeface="Calibri"/>
              </a:rPr>
              <a:t> </a:t>
            </a:r>
            <a:r>
              <a:rPr sz="2000" b="1" dirty="0">
                <a:latin typeface="Calibri"/>
                <a:cs typeface="Calibri"/>
              </a:rPr>
              <a:t>a</a:t>
            </a:r>
            <a:r>
              <a:rPr sz="2000" b="1" spc="-50" dirty="0">
                <a:latin typeface="Calibri"/>
                <a:cs typeface="Calibri"/>
              </a:rPr>
              <a:t> </a:t>
            </a:r>
            <a:r>
              <a:rPr sz="2000" b="1" dirty="0">
                <a:latin typeface="Calibri"/>
                <a:cs typeface="Calibri"/>
              </a:rPr>
              <a:t>license</a:t>
            </a:r>
            <a:r>
              <a:rPr sz="2000" b="1" spc="-50" dirty="0">
                <a:latin typeface="Calibri"/>
                <a:cs typeface="Calibri"/>
              </a:rPr>
              <a:t> </a:t>
            </a:r>
            <a:r>
              <a:rPr sz="2000" b="1" dirty="0">
                <a:latin typeface="Calibri"/>
                <a:cs typeface="Calibri"/>
              </a:rPr>
              <a:t>fee</a:t>
            </a:r>
            <a:r>
              <a:rPr sz="2000" b="1" spc="-40" dirty="0">
                <a:latin typeface="Calibri"/>
                <a:cs typeface="Calibri"/>
              </a:rPr>
              <a:t> </a:t>
            </a:r>
            <a:r>
              <a:rPr sz="2000" b="1" dirty="0">
                <a:latin typeface="Calibri"/>
                <a:cs typeface="Calibri"/>
              </a:rPr>
              <a:t>should</a:t>
            </a:r>
            <a:r>
              <a:rPr sz="2000" b="1" spc="-45" dirty="0">
                <a:latin typeface="Calibri"/>
                <a:cs typeface="Calibri"/>
              </a:rPr>
              <a:t> </a:t>
            </a:r>
            <a:r>
              <a:rPr sz="2000" b="1" dirty="0">
                <a:latin typeface="Calibri"/>
                <a:cs typeface="Calibri"/>
              </a:rPr>
              <a:t>be</a:t>
            </a:r>
            <a:r>
              <a:rPr sz="2000" b="1" spc="-55" dirty="0">
                <a:latin typeface="Calibri"/>
                <a:cs typeface="Calibri"/>
              </a:rPr>
              <a:t> </a:t>
            </a:r>
            <a:r>
              <a:rPr sz="2000" b="1" spc="-10" dirty="0">
                <a:latin typeface="Calibri"/>
                <a:cs typeface="Calibri"/>
              </a:rPr>
              <a:t>paid.</a:t>
            </a:r>
            <a:endParaRPr sz="2000">
              <a:latin typeface="Calibri"/>
              <a:cs typeface="Calibri"/>
            </a:endParaRPr>
          </a:p>
          <a:p>
            <a:pPr marL="355600" marR="45720" lvl="1" indent="-79375">
              <a:lnSpc>
                <a:spcPct val="120000"/>
              </a:lnSpc>
              <a:buFont typeface="Wingdings"/>
              <a:buChar char=""/>
              <a:tabLst>
                <a:tab pos="355600" algn="l"/>
                <a:tab pos="591820" algn="l"/>
              </a:tabLst>
            </a:pPr>
            <a:r>
              <a:rPr sz="2000" b="1" dirty="0">
                <a:latin typeface="Calibri"/>
                <a:cs typeface="Calibri"/>
              </a:rPr>
              <a:t>	Its</a:t>
            </a:r>
            <a:r>
              <a:rPr sz="2000" b="1" spc="-40" dirty="0">
                <a:latin typeface="Calibri"/>
                <a:cs typeface="Calibri"/>
              </a:rPr>
              <a:t> </a:t>
            </a:r>
            <a:r>
              <a:rPr sz="2000" b="1" dirty="0">
                <a:latin typeface="Calibri"/>
                <a:cs typeface="Calibri"/>
              </a:rPr>
              <a:t>source</a:t>
            </a:r>
            <a:r>
              <a:rPr sz="2000" b="1" spc="-20" dirty="0">
                <a:latin typeface="Calibri"/>
                <a:cs typeface="Calibri"/>
              </a:rPr>
              <a:t> </a:t>
            </a:r>
            <a:r>
              <a:rPr sz="2000" b="1" dirty="0">
                <a:latin typeface="Calibri"/>
                <a:cs typeface="Calibri"/>
              </a:rPr>
              <a:t>code</a:t>
            </a:r>
            <a:r>
              <a:rPr sz="2000" b="1" spc="-25" dirty="0">
                <a:latin typeface="Calibri"/>
                <a:cs typeface="Calibri"/>
              </a:rPr>
              <a:t> </a:t>
            </a:r>
            <a:r>
              <a:rPr sz="2000" b="1" dirty="0">
                <a:latin typeface="Calibri"/>
                <a:cs typeface="Calibri"/>
              </a:rPr>
              <a:t>is</a:t>
            </a:r>
            <a:r>
              <a:rPr sz="2000" b="1" spc="-40" dirty="0">
                <a:latin typeface="Calibri"/>
                <a:cs typeface="Calibri"/>
              </a:rPr>
              <a:t> </a:t>
            </a:r>
            <a:r>
              <a:rPr sz="2000" b="1" dirty="0">
                <a:latin typeface="Calibri"/>
                <a:cs typeface="Calibri"/>
              </a:rPr>
              <a:t>not</a:t>
            </a:r>
            <a:r>
              <a:rPr sz="2000" b="1" spc="-35" dirty="0">
                <a:latin typeface="Calibri"/>
                <a:cs typeface="Calibri"/>
              </a:rPr>
              <a:t> </a:t>
            </a:r>
            <a:r>
              <a:rPr sz="2000" b="1" dirty="0">
                <a:latin typeface="Calibri"/>
                <a:cs typeface="Calibri"/>
              </a:rPr>
              <a:t>allowed</a:t>
            </a:r>
            <a:r>
              <a:rPr sz="2000" b="1" spc="-25" dirty="0">
                <a:latin typeface="Calibri"/>
                <a:cs typeface="Calibri"/>
              </a:rPr>
              <a:t> </a:t>
            </a:r>
            <a:r>
              <a:rPr sz="2000" b="1" dirty="0">
                <a:latin typeface="Calibri"/>
                <a:cs typeface="Calibri"/>
              </a:rPr>
              <a:t>and</a:t>
            </a:r>
            <a:r>
              <a:rPr sz="2000" b="1" spc="-35" dirty="0">
                <a:latin typeface="Calibri"/>
                <a:cs typeface="Calibri"/>
              </a:rPr>
              <a:t> </a:t>
            </a:r>
            <a:r>
              <a:rPr sz="2000" b="1" dirty="0">
                <a:latin typeface="Calibri"/>
                <a:cs typeface="Calibri"/>
              </a:rPr>
              <a:t>hence</a:t>
            </a:r>
            <a:r>
              <a:rPr sz="2000" b="1" spc="-20" dirty="0">
                <a:latin typeface="Calibri"/>
                <a:cs typeface="Calibri"/>
              </a:rPr>
              <a:t> </a:t>
            </a:r>
            <a:r>
              <a:rPr sz="2000" b="1" dirty="0">
                <a:latin typeface="Calibri"/>
                <a:cs typeface="Calibri"/>
              </a:rPr>
              <a:t>its</a:t>
            </a:r>
            <a:r>
              <a:rPr sz="2000" b="1" spc="-45" dirty="0">
                <a:latin typeface="Calibri"/>
                <a:cs typeface="Calibri"/>
              </a:rPr>
              <a:t> </a:t>
            </a:r>
            <a:r>
              <a:rPr sz="2000" b="1" spc="-10" dirty="0">
                <a:latin typeface="Calibri"/>
                <a:cs typeface="Calibri"/>
              </a:rPr>
              <a:t>modification</a:t>
            </a:r>
            <a:r>
              <a:rPr sz="2000" b="1" spc="-35" dirty="0">
                <a:latin typeface="Calibri"/>
                <a:cs typeface="Calibri"/>
              </a:rPr>
              <a:t> </a:t>
            </a:r>
            <a:r>
              <a:rPr sz="2000" b="1" dirty="0">
                <a:latin typeface="Calibri"/>
                <a:cs typeface="Calibri"/>
              </a:rPr>
              <a:t>is</a:t>
            </a:r>
            <a:r>
              <a:rPr sz="2000" b="1" spc="-35" dirty="0">
                <a:latin typeface="Calibri"/>
                <a:cs typeface="Calibri"/>
              </a:rPr>
              <a:t> </a:t>
            </a:r>
            <a:r>
              <a:rPr sz="2000" b="1" dirty="0">
                <a:latin typeface="Calibri"/>
                <a:cs typeface="Calibri"/>
              </a:rPr>
              <a:t>not</a:t>
            </a:r>
            <a:r>
              <a:rPr sz="2000" b="1" spc="-40" dirty="0">
                <a:latin typeface="Calibri"/>
                <a:cs typeface="Calibri"/>
              </a:rPr>
              <a:t> </a:t>
            </a:r>
            <a:r>
              <a:rPr sz="2000" b="1" spc="-10" dirty="0">
                <a:latin typeface="Calibri"/>
                <a:cs typeface="Calibri"/>
              </a:rPr>
              <a:t>allowed. </a:t>
            </a:r>
            <a:r>
              <a:rPr sz="2000" b="1" dirty="0">
                <a:solidFill>
                  <a:srgbClr val="C00000"/>
                </a:solidFill>
                <a:latin typeface="Calibri"/>
                <a:cs typeface="Calibri"/>
              </a:rPr>
              <a:t>“</a:t>
            </a:r>
            <a:r>
              <a:rPr sz="2000" b="1" i="1" dirty="0">
                <a:solidFill>
                  <a:srgbClr val="C00000"/>
                </a:solidFill>
                <a:latin typeface="Calibri"/>
                <a:cs typeface="Calibri"/>
              </a:rPr>
              <a:t>Trial</a:t>
            </a:r>
            <a:r>
              <a:rPr sz="2000" b="1" i="1" spc="-55" dirty="0">
                <a:solidFill>
                  <a:srgbClr val="C00000"/>
                </a:solidFill>
                <a:latin typeface="Calibri"/>
                <a:cs typeface="Calibri"/>
              </a:rPr>
              <a:t> </a:t>
            </a:r>
            <a:r>
              <a:rPr sz="2000" b="1" i="1" dirty="0">
                <a:solidFill>
                  <a:srgbClr val="C00000"/>
                </a:solidFill>
                <a:latin typeface="Calibri"/>
                <a:cs typeface="Calibri"/>
              </a:rPr>
              <a:t>version</a:t>
            </a:r>
            <a:r>
              <a:rPr sz="2000" b="1" i="1" spc="-55" dirty="0">
                <a:solidFill>
                  <a:srgbClr val="C00000"/>
                </a:solidFill>
                <a:latin typeface="Calibri"/>
                <a:cs typeface="Calibri"/>
              </a:rPr>
              <a:t> </a:t>
            </a:r>
            <a:r>
              <a:rPr sz="2000" b="1" i="1" dirty="0">
                <a:solidFill>
                  <a:srgbClr val="C00000"/>
                </a:solidFill>
                <a:latin typeface="Calibri"/>
                <a:cs typeface="Calibri"/>
              </a:rPr>
              <a:t>before</a:t>
            </a:r>
            <a:r>
              <a:rPr sz="2000" b="1" i="1" spc="-45" dirty="0">
                <a:solidFill>
                  <a:srgbClr val="C00000"/>
                </a:solidFill>
                <a:latin typeface="Calibri"/>
                <a:cs typeface="Calibri"/>
              </a:rPr>
              <a:t> </a:t>
            </a:r>
            <a:r>
              <a:rPr sz="2000" b="1" i="1" dirty="0">
                <a:solidFill>
                  <a:srgbClr val="C00000"/>
                </a:solidFill>
                <a:latin typeface="Calibri"/>
                <a:cs typeface="Calibri"/>
              </a:rPr>
              <a:t>you</a:t>
            </a:r>
            <a:r>
              <a:rPr sz="2000" b="1" i="1" spc="-60" dirty="0">
                <a:solidFill>
                  <a:srgbClr val="C00000"/>
                </a:solidFill>
                <a:latin typeface="Calibri"/>
                <a:cs typeface="Calibri"/>
              </a:rPr>
              <a:t> </a:t>
            </a:r>
            <a:r>
              <a:rPr sz="2000" b="1" i="1" dirty="0">
                <a:solidFill>
                  <a:srgbClr val="C00000"/>
                </a:solidFill>
                <a:latin typeface="Calibri"/>
                <a:cs typeface="Calibri"/>
              </a:rPr>
              <a:t>buy</a:t>
            </a:r>
            <a:r>
              <a:rPr sz="2000" b="1" i="1" spc="-55" dirty="0">
                <a:solidFill>
                  <a:srgbClr val="C00000"/>
                </a:solidFill>
                <a:latin typeface="Calibri"/>
                <a:cs typeface="Calibri"/>
              </a:rPr>
              <a:t> </a:t>
            </a:r>
            <a:r>
              <a:rPr sz="2000" b="1" i="1" spc="-20" dirty="0">
                <a:solidFill>
                  <a:srgbClr val="C00000"/>
                </a:solidFill>
                <a:latin typeface="Calibri"/>
                <a:cs typeface="Calibri"/>
              </a:rPr>
              <a:t>it”.</a:t>
            </a:r>
            <a:endParaRPr sz="2000">
              <a:latin typeface="Calibri"/>
              <a:cs typeface="Calibri"/>
            </a:endParaRPr>
          </a:p>
        </p:txBody>
      </p:sp>
      <p:sp>
        <p:nvSpPr>
          <p:cNvPr id="7" name="object 7"/>
          <p:cNvSpPr txBox="1"/>
          <p:nvPr/>
        </p:nvSpPr>
        <p:spPr>
          <a:xfrm>
            <a:off x="152400" y="-38"/>
            <a:ext cx="8839200" cy="1016000"/>
          </a:xfrm>
          <a:prstGeom prst="rect">
            <a:avLst/>
          </a:prstGeom>
          <a:solidFill>
            <a:srgbClr val="000000"/>
          </a:solidFill>
        </p:spPr>
        <p:txBody>
          <a:bodyPr vert="horz" wrap="square" lIns="0" tIns="16510" rIns="0" bIns="0" rtlCol="0">
            <a:spAutoFit/>
          </a:bodyPr>
          <a:lstStyle/>
          <a:p>
            <a:pPr algn="ctr">
              <a:lnSpc>
                <a:spcPct val="100000"/>
              </a:lnSpc>
              <a:spcBef>
                <a:spcPts val="130"/>
              </a:spcBef>
            </a:pPr>
            <a:r>
              <a:rPr sz="1800" b="1" dirty="0">
                <a:solidFill>
                  <a:srgbClr val="FFFFFF"/>
                </a:solidFill>
                <a:latin typeface="Calibri"/>
                <a:cs typeface="Calibri"/>
              </a:rPr>
              <a:t>About:</a:t>
            </a:r>
            <a:r>
              <a:rPr sz="1800" b="1" spc="-40" dirty="0">
                <a:solidFill>
                  <a:srgbClr val="FFFFFF"/>
                </a:solidFill>
                <a:latin typeface="Calibri"/>
                <a:cs typeface="Calibri"/>
              </a:rPr>
              <a:t> </a:t>
            </a:r>
            <a:r>
              <a:rPr sz="3600" b="1" u="sng" dirty="0">
                <a:solidFill>
                  <a:srgbClr val="FFFFFF"/>
                </a:solidFill>
                <a:uFill>
                  <a:solidFill>
                    <a:srgbClr val="FFFFFF"/>
                  </a:solidFill>
                </a:uFill>
                <a:latin typeface="Calibri"/>
                <a:cs typeface="Calibri"/>
              </a:rPr>
              <a:t>F</a:t>
            </a:r>
            <a:r>
              <a:rPr sz="2800" b="1" u="sng" dirty="0">
                <a:solidFill>
                  <a:srgbClr val="FFFFFF"/>
                </a:solidFill>
                <a:uFill>
                  <a:solidFill>
                    <a:srgbClr val="FFFFFF"/>
                  </a:solidFill>
                </a:uFill>
                <a:latin typeface="Calibri"/>
                <a:cs typeface="Calibri"/>
              </a:rPr>
              <a:t>REE</a:t>
            </a:r>
            <a:r>
              <a:rPr sz="2800" b="1" u="sng" spc="-50" dirty="0">
                <a:solidFill>
                  <a:srgbClr val="FFFFFF"/>
                </a:solidFill>
                <a:uFill>
                  <a:solidFill>
                    <a:srgbClr val="FFFFFF"/>
                  </a:solidFill>
                </a:uFill>
                <a:latin typeface="Calibri"/>
                <a:cs typeface="Calibri"/>
              </a:rPr>
              <a:t> </a:t>
            </a:r>
            <a:r>
              <a:rPr sz="2800" b="1" u="sng" dirty="0">
                <a:solidFill>
                  <a:srgbClr val="FFFFFF"/>
                </a:solidFill>
                <a:uFill>
                  <a:solidFill>
                    <a:srgbClr val="FFFFFF"/>
                  </a:solidFill>
                </a:uFill>
                <a:latin typeface="Calibri"/>
                <a:cs typeface="Calibri"/>
              </a:rPr>
              <a:t>and</a:t>
            </a:r>
            <a:r>
              <a:rPr sz="2800" b="1" u="sng" spc="-65" dirty="0">
                <a:solidFill>
                  <a:srgbClr val="FFFFFF"/>
                </a:solidFill>
                <a:uFill>
                  <a:solidFill>
                    <a:srgbClr val="FFFFFF"/>
                  </a:solidFill>
                </a:uFill>
                <a:latin typeface="Calibri"/>
                <a:cs typeface="Calibri"/>
              </a:rPr>
              <a:t> </a:t>
            </a:r>
            <a:r>
              <a:rPr sz="3600" b="1" u="sng" dirty="0">
                <a:solidFill>
                  <a:srgbClr val="FFFFFF"/>
                </a:solidFill>
                <a:uFill>
                  <a:solidFill>
                    <a:srgbClr val="FFFFFF"/>
                  </a:solidFill>
                </a:uFill>
                <a:latin typeface="Calibri"/>
                <a:cs typeface="Calibri"/>
              </a:rPr>
              <a:t>O</a:t>
            </a:r>
            <a:r>
              <a:rPr sz="2800" b="1" u="sng" dirty="0">
                <a:solidFill>
                  <a:srgbClr val="FFFFFF"/>
                </a:solidFill>
                <a:uFill>
                  <a:solidFill>
                    <a:srgbClr val="FFFFFF"/>
                  </a:solidFill>
                </a:uFill>
                <a:latin typeface="Calibri"/>
                <a:cs typeface="Calibri"/>
              </a:rPr>
              <a:t>PEN</a:t>
            </a:r>
            <a:r>
              <a:rPr sz="2800" b="1" u="sng" spc="-50" dirty="0">
                <a:solidFill>
                  <a:srgbClr val="FFFFFF"/>
                </a:solidFill>
                <a:uFill>
                  <a:solidFill>
                    <a:srgbClr val="FFFFFF"/>
                  </a:solidFill>
                </a:uFill>
                <a:latin typeface="Calibri"/>
                <a:cs typeface="Calibri"/>
              </a:rPr>
              <a:t> </a:t>
            </a:r>
            <a:r>
              <a:rPr sz="3600" b="1" u="sng" dirty="0">
                <a:solidFill>
                  <a:srgbClr val="FFFFFF"/>
                </a:solidFill>
                <a:uFill>
                  <a:solidFill>
                    <a:srgbClr val="FFFFFF"/>
                  </a:solidFill>
                </a:uFill>
                <a:latin typeface="Calibri"/>
                <a:cs typeface="Calibri"/>
              </a:rPr>
              <a:t>S</a:t>
            </a:r>
            <a:r>
              <a:rPr sz="2800" b="1" u="sng" dirty="0">
                <a:solidFill>
                  <a:srgbClr val="FFFFFF"/>
                </a:solidFill>
                <a:uFill>
                  <a:solidFill>
                    <a:srgbClr val="FFFFFF"/>
                  </a:solidFill>
                </a:uFill>
                <a:latin typeface="Calibri"/>
                <a:cs typeface="Calibri"/>
              </a:rPr>
              <a:t>ource</a:t>
            </a:r>
            <a:r>
              <a:rPr sz="2800" b="1" u="sng" spc="-45" dirty="0">
                <a:solidFill>
                  <a:srgbClr val="FFFFFF"/>
                </a:solidFill>
                <a:uFill>
                  <a:solidFill>
                    <a:srgbClr val="FFFFFF"/>
                  </a:solidFill>
                </a:uFill>
                <a:latin typeface="Calibri"/>
                <a:cs typeface="Calibri"/>
              </a:rPr>
              <a:t> </a:t>
            </a:r>
            <a:r>
              <a:rPr sz="3600" b="1" u="sng" dirty="0">
                <a:solidFill>
                  <a:srgbClr val="FFFFFF"/>
                </a:solidFill>
                <a:uFill>
                  <a:solidFill>
                    <a:srgbClr val="FFFFFF"/>
                  </a:solidFill>
                </a:uFill>
                <a:latin typeface="Calibri"/>
                <a:cs typeface="Calibri"/>
              </a:rPr>
              <a:t>S</a:t>
            </a:r>
            <a:r>
              <a:rPr sz="2800" b="1" u="sng" dirty="0">
                <a:solidFill>
                  <a:srgbClr val="FFFFFF"/>
                </a:solidFill>
                <a:uFill>
                  <a:solidFill>
                    <a:srgbClr val="FFFFFF"/>
                  </a:solidFill>
                </a:uFill>
                <a:latin typeface="Calibri"/>
                <a:cs typeface="Calibri"/>
              </a:rPr>
              <a:t>oftware</a:t>
            </a:r>
            <a:r>
              <a:rPr sz="2800" b="1" u="sng" spc="-55" dirty="0">
                <a:solidFill>
                  <a:srgbClr val="FFFFFF"/>
                </a:solidFill>
                <a:uFill>
                  <a:solidFill>
                    <a:srgbClr val="FFFFFF"/>
                  </a:solidFill>
                </a:uFill>
                <a:latin typeface="Calibri"/>
                <a:cs typeface="Calibri"/>
              </a:rPr>
              <a:t> </a:t>
            </a:r>
            <a:r>
              <a:rPr sz="2800" b="1" u="sng" spc="-10" dirty="0">
                <a:solidFill>
                  <a:srgbClr val="FFFFFF"/>
                </a:solidFill>
                <a:uFill>
                  <a:solidFill>
                    <a:srgbClr val="FFFFFF"/>
                  </a:solidFill>
                </a:uFill>
                <a:latin typeface="Calibri"/>
                <a:cs typeface="Calibri"/>
              </a:rPr>
              <a:t>(FOSS)</a:t>
            </a:r>
            <a:endParaRPr sz="2800">
              <a:latin typeface="Calibri"/>
              <a:cs typeface="Calibri"/>
            </a:endParaRPr>
          </a:p>
          <a:p>
            <a:pPr algn="ctr">
              <a:lnSpc>
                <a:spcPct val="100000"/>
              </a:lnSpc>
              <a:spcBef>
                <a:spcPts val="75"/>
              </a:spcBef>
            </a:pPr>
            <a:r>
              <a:rPr sz="2400" b="1" u="sng" dirty="0">
                <a:solidFill>
                  <a:srgbClr val="FFFFFF"/>
                </a:solidFill>
                <a:uFill>
                  <a:solidFill>
                    <a:srgbClr val="FFFFFF"/>
                  </a:solidFill>
                </a:uFill>
                <a:latin typeface="Calibri"/>
                <a:cs typeface="Calibri"/>
              </a:rPr>
              <a:t>Some</a:t>
            </a:r>
            <a:r>
              <a:rPr sz="2400" b="1" u="sng" spc="-65" dirty="0">
                <a:solidFill>
                  <a:srgbClr val="FFFFFF"/>
                </a:solidFill>
                <a:uFill>
                  <a:solidFill>
                    <a:srgbClr val="FFFFFF"/>
                  </a:solidFill>
                </a:uFill>
                <a:latin typeface="Calibri"/>
                <a:cs typeface="Calibri"/>
              </a:rPr>
              <a:t> </a:t>
            </a:r>
            <a:r>
              <a:rPr sz="2400" b="1" u="sng" spc="-10" dirty="0">
                <a:solidFill>
                  <a:srgbClr val="FFFFFF"/>
                </a:solidFill>
                <a:uFill>
                  <a:solidFill>
                    <a:srgbClr val="FFFFFF"/>
                  </a:solidFill>
                </a:uFill>
                <a:latin typeface="Calibri"/>
                <a:cs typeface="Calibri"/>
              </a:rPr>
              <a:t>Related</a:t>
            </a:r>
            <a:r>
              <a:rPr sz="2400" b="1" u="sng" spc="-40" dirty="0">
                <a:solidFill>
                  <a:srgbClr val="FFFFFF"/>
                </a:solidFill>
                <a:uFill>
                  <a:solidFill>
                    <a:srgbClr val="FFFFFF"/>
                  </a:solidFill>
                </a:uFill>
                <a:latin typeface="Calibri"/>
                <a:cs typeface="Calibri"/>
              </a:rPr>
              <a:t> </a:t>
            </a:r>
            <a:r>
              <a:rPr sz="2400" b="1" u="sng" spc="-10" dirty="0">
                <a:solidFill>
                  <a:srgbClr val="FFFFFF"/>
                </a:solidFill>
                <a:uFill>
                  <a:solidFill>
                    <a:srgbClr val="FFFFFF"/>
                  </a:solidFill>
                </a:uFill>
                <a:latin typeface="Calibri"/>
                <a:cs typeface="Calibri"/>
              </a:rPr>
              <a:t>Terms</a:t>
            </a:r>
            <a:endParaRPr sz="2400">
              <a:latin typeface="Calibri"/>
              <a:cs typeface="Calibri"/>
            </a:endParaRPr>
          </a:p>
        </p:txBody>
      </p:sp>
      <p:grpSp>
        <p:nvGrpSpPr>
          <p:cNvPr id="8" name="object 8"/>
          <p:cNvGrpSpPr/>
          <p:nvPr/>
        </p:nvGrpSpPr>
        <p:grpSpPr>
          <a:xfrm>
            <a:off x="828675" y="3267011"/>
            <a:ext cx="7715250" cy="1009650"/>
            <a:chOff x="828675" y="3267011"/>
            <a:chExt cx="7715250" cy="1009650"/>
          </a:xfrm>
        </p:grpSpPr>
        <p:pic>
          <p:nvPicPr>
            <p:cNvPr id="9" name="object 9"/>
            <p:cNvPicPr/>
            <p:nvPr/>
          </p:nvPicPr>
          <p:blipFill>
            <a:blip r:embed="rId2" cstate="print"/>
            <a:stretch>
              <a:fillRect/>
            </a:stretch>
          </p:blipFill>
          <p:spPr>
            <a:xfrm>
              <a:off x="838200" y="3276599"/>
              <a:ext cx="2362200" cy="990600"/>
            </a:xfrm>
            <a:prstGeom prst="rect">
              <a:avLst/>
            </a:prstGeom>
          </p:spPr>
        </p:pic>
        <p:sp>
          <p:nvSpPr>
            <p:cNvPr id="10" name="object 10"/>
            <p:cNvSpPr/>
            <p:nvPr/>
          </p:nvSpPr>
          <p:spPr>
            <a:xfrm>
              <a:off x="833437" y="3271773"/>
              <a:ext cx="2371725" cy="1000125"/>
            </a:xfrm>
            <a:custGeom>
              <a:avLst/>
              <a:gdLst/>
              <a:ahLst/>
              <a:cxnLst/>
              <a:rect l="l" t="t" r="r" b="b"/>
              <a:pathLst>
                <a:path w="2371725" h="1000125">
                  <a:moveTo>
                    <a:pt x="0" y="1000125"/>
                  </a:moveTo>
                  <a:lnTo>
                    <a:pt x="2371725" y="1000125"/>
                  </a:lnTo>
                  <a:lnTo>
                    <a:pt x="2371725" y="0"/>
                  </a:lnTo>
                  <a:lnTo>
                    <a:pt x="0" y="0"/>
                  </a:lnTo>
                  <a:lnTo>
                    <a:pt x="0" y="1000125"/>
                  </a:lnTo>
                  <a:close/>
                </a:path>
              </a:pathLst>
            </a:custGeom>
            <a:ln w="9525">
              <a:solidFill>
                <a:srgbClr val="000000"/>
              </a:solidFill>
            </a:ln>
          </p:spPr>
          <p:txBody>
            <a:bodyPr wrap="square" lIns="0" tIns="0" rIns="0" bIns="0" rtlCol="0"/>
            <a:lstStyle/>
            <a:p>
              <a:endParaRPr/>
            </a:p>
          </p:txBody>
        </p:sp>
        <p:pic>
          <p:nvPicPr>
            <p:cNvPr id="11" name="object 11"/>
            <p:cNvPicPr/>
            <p:nvPr/>
          </p:nvPicPr>
          <p:blipFill>
            <a:blip r:embed="rId3" cstate="print"/>
            <a:stretch>
              <a:fillRect/>
            </a:stretch>
          </p:blipFill>
          <p:spPr>
            <a:xfrm>
              <a:off x="3352800" y="3276536"/>
              <a:ext cx="2209800" cy="960437"/>
            </a:xfrm>
            <a:prstGeom prst="rect">
              <a:avLst/>
            </a:prstGeom>
          </p:spPr>
        </p:pic>
        <p:sp>
          <p:nvSpPr>
            <p:cNvPr id="12" name="object 12"/>
            <p:cNvSpPr/>
            <p:nvPr/>
          </p:nvSpPr>
          <p:spPr>
            <a:xfrm>
              <a:off x="3347973" y="3271837"/>
              <a:ext cx="2219325" cy="970280"/>
            </a:xfrm>
            <a:custGeom>
              <a:avLst/>
              <a:gdLst/>
              <a:ahLst/>
              <a:cxnLst/>
              <a:rect l="l" t="t" r="r" b="b"/>
              <a:pathLst>
                <a:path w="2219325" h="970279">
                  <a:moveTo>
                    <a:pt x="0" y="969962"/>
                  </a:moveTo>
                  <a:lnTo>
                    <a:pt x="2219325" y="969962"/>
                  </a:lnTo>
                  <a:lnTo>
                    <a:pt x="2219325" y="0"/>
                  </a:lnTo>
                  <a:lnTo>
                    <a:pt x="0" y="0"/>
                  </a:lnTo>
                  <a:lnTo>
                    <a:pt x="0" y="969962"/>
                  </a:lnTo>
                  <a:close/>
                </a:path>
              </a:pathLst>
            </a:custGeom>
            <a:ln w="9525">
              <a:solidFill>
                <a:srgbClr val="000000"/>
              </a:solidFill>
            </a:ln>
          </p:spPr>
          <p:txBody>
            <a:bodyPr wrap="square" lIns="0" tIns="0" rIns="0" bIns="0" rtlCol="0"/>
            <a:lstStyle/>
            <a:p>
              <a:endParaRPr/>
            </a:p>
          </p:txBody>
        </p:sp>
        <p:pic>
          <p:nvPicPr>
            <p:cNvPr id="13" name="object 13"/>
            <p:cNvPicPr/>
            <p:nvPr/>
          </p:nvPicPr>
          <p:blipFill>
            <a:blip r:embed="rId4" cstate="print"/>
            <a:stretch>
              <a:fillRect/>
            </a:stretch>
          </p:blipFill>
          <p:spPr>
            <a:xfrm>
              <a:off x="5715000" y="3276599"/>
              <a:ext cx="2819400" cy="990600"/>
            </a:xfrm>
            <a:prstGeom prst="rect">
              <a:avLst/>
            </a:prstGeom>
          </p:spPr>
        </p:pic>
        <p:sp>
          <p:nvSpPr>
            <p:cNvPr id="14" name="object 14"/>
            <p:cNvSpPr/>
            <p:nvPr/>
          </p:nvSpPr>
          <p:spPr>
            <a:xfrm>
              <a:off x="5710173" y="3271773"/>
              <a:ext cx="2828925" cy="1000125"/>
            </a:xfrm>
            <a:custGeom>
              <a:avLst/>
              <a:gdLst/>
              <a:ahLst/>
              <a:cxnLst/>
              <a:rect l="l" t="t" r="r" b="b"/>
              <a:pathLst>
                <a:path w="2828925" h="1000125">
                  <a:moveTo>
                    <a:pt x="0" y="1000125"/>
                  </a:moveTo>
                  <a:lnTo>
                    <a:pt x="2828925" y="1000125"/>
                  </a:lnTo>
                  <a:lnTo>
                    <a:pt x="2828925" y="0"/>
                  </a:lnTo>
                  <a:lnTo>
                    <a:pt x="0" y="0"/>
                  </a:lnTo>
                  <a:lnTo>
                    <a:pt x="0" y="1000125"/>
                  </a:lnTo>
                  <a:close/>
                </a:path>
              </a:pathLst>
            </a:custGeom>
            <a:ln w="9525">
              <a:solidFill>
                <a:srgbClr val="000000"/>
              </a:solidFill>
            </a:ln>
          </p:spPr>
          <p:txBody>
            <a:bodyPr wrap="square" lIns="0" tIns="0" rIns="0" bIns="0" rtlCol="0"/>
            <a:lstStyle/>
            <a:p>
              <a:endParaRPr/>
            </a:p>
          </p:txBody>
        </p:sp>
      </p:grpSp>
      <p:sp>
        <p:nvSpPr>
          <p:cNvPr id="15" name="object 15"/>
          <p:cNvSpPr/>
          <p:nvPr/>
        </p:nvSpPr>
        <p:spPr>
          <a:xfrm>
            <a:off x="228600" y="4648200"/>
            <a:ext cx="5486400" cy="2062480"/>
          </a:xfrm>
          <a:custGeom>
            <a:avLst/>
            <a:gdLst/>
            <a:ahLst/>
            <a:cxnLst/>
            <a:rect l="l" t="t" r="r" b="b"/>
            <a:pathLst>
              <a:path w="5486400" h="2062479">
                <a:moveTo>
                  <a:pt x="5486400" y="0"/>
                </a:moveTo>
                <a:lnTo>
                  <a:pt x="0" y="0"/>
                </a:lnTo>
                <a:lnTo>
                  <a:pt x="0" y="2062099"/>
                </a:lnTo>
                <a:lnTo>
                  <a:pt x="5486400" y="2062099"/>
                </a:lnTo>
                <a:lnTo>
                  <a:pt x="5486400" y="0"/>
                </a:lnTo>
                <a:close/>
              </a:path>
            </a:pathLst>
          </a:custGeom>
          <a:solidFill>
            <a:srgbClr val="DBEDF4"/>
          </a:solidFill>
        </p:spPr>
        <p:txBody>
          <a:bodyPr wrap="square" lIns="0" tIns="0" rIns="0" bIns="0" rtlCol="0"/>
          <a:lstStyle/>
          <a:p>
            <a:endParaRPr/>
          </a:p>
        </p:txBody>
      </p:sp>
      <p:sp>
        <p:nvSpPr>
          <p:cNvPr id="16" name="object 16"/>
          <p:cNvSpPr txBox="1"/>
          <p:nvPr/>
        </p:nvSpPr>
        <p:spPr>
          <a:xfrm>
            <a:off x="228600" y="4648200"/>
            <a:ext cx="8686800" cy="2057400"/>
          </a:xfrm>
          <a:prstGeom prst="rect">
            <a:avLst/>
          </a:prstGeom>
          <a:ln w="25400">
            <a:solidFill>
              <a:srgbClr val="000000"/>
            </a:solidFill>
          </a:ln>
        </p:spPr>
        <p:txBody>
          <a:bodyPr vert="horz" wrap="square" lIns="0" tIns="23495" rIns="0" bIns="0" rtlCol="0">
            <a:spAutoFit/>
          </a:bodyPr>
          <a:lstStyle/>
          <a:p>
            <a:pPr marL="365125" indent="-288925">
              <a:lnSpc>
                <a:spcPct val="100000"/>
              </a:lnSpc>
              <a:spcBef>
                <a:spcPts val="185"/>
              </a:spcBef>
              <a:buAutoNum type="arabicPeriod" startAt="6"/>
              <a:tabLst>
                <a:tab pos="365125" algn="l"/>
              </a:tabLst>
            </a:pPr>
            <a:r>
              <a:rPr sz="2800" b="1" u="sng" spc="5" dirty="0">
                <a:solidFill>
                  <a:srgbClr val="0000FF"/>
                </a:solidFill>
                <a:uFill>
                  <a:solidFill>
                    <a:srgbClr val="0000FF"/>
                  </a:solidFill>
                </a:uFill>
                <a:latin typeface="Calibri"/>
                <a:cs typeface="Calibri"/>
              </a:rPr>
              <a:t> </a:t>
            </a:r>
            <a:r>
              <a:rPr sz="2800" b="1" u="sng" spc="-10" dirty="0">
                <a:solidFill>
                  <a:srgbClr val="0000FF"/>
                </a:solidFill>
                <a:uFill>
                  <a:solidFill>
                    <a:srgbClr val="0000FF"/>
                  </a:solidFill>
                </a:uFill>
                <a:latin typeface="Calibri"/>
                <a:cs typeface="Calibri"/>
              </a:rPr>
              <a:t>Freeware</a:t>
            </a:r>
            <a:endParaRPr sz="2800">
              <a:latin typeface="Calibri"/>
              <a:cs typeface="Calibri"/>
            </a:endParaRPr>
          </a:p>
          <a:p>
            <a:pPr marL="374650" lvl="1" indent="-283845">
              <a:lnSpc>
                <a:spcPct val="100000"/>
              </a:lnSpc>
              <a:spcBef>
                <a:spcPts val="50"/>
              </a:spcBef>
              <a:buFont typeface="Wingdings"/>
              <a:buChar char=""/>
              <a:tabLst>
                <a:tab pos="374650" algn="l"/>
              </a:tabLst>
            </a:pPr>
            <a:r>
              <a:rPr sz="2000" b="1" dirty="0">
                <a:latin typeface="Calibri"/>
                <a:cs typeface="Calibri"/>
              </a:rPr>
              <a:t>This</a:t>
            </a:r>
            <a:r>
              <a:rPr sz="2000" b="1" spc="-60" dirty="0">
                <a:latin typeface="Calibri"/>
                <a:cs typeface="Calibri"/>
              </a:rPr>
              <a:t> </a:t>
            </a:r>
            <a:r>
              <a:rPr sz="2000" b="1" dirty="0">
                <a:latin typeface="Calibri"/>
                <a:cs typeface="Calibri"/>
              </a:rPr>
              <a:t>software</a:t>
            </a:r>
            <a:r>
              <a:rPr sz="2000" b="1" spc="-30" dirty="0">
                <a:latin typeface="Calibri"/>
                <a:cs typeface="Calibri"/>
              </a:rPr>
              <a:t> </a:t>
            </a:r>
            <a:r>
              <a:rPr sz="2000" b="1" dirty="0">
                <a:latin typeface="Calibri"/>
                <a:cs typeface="Calibri"/>
              </a:rPr>
              <a:t>is</a:t>
            </a:r>
            <a:r>
              <a:rPr sz="2000" b="1" spc="-55" dirty="0">
                <a:latin typeface="Calibri"/>
                <a:cs typeface="Calibri"/>
              </a:rPr>
              <a:t> </a:t>
            </a:r>
            <a:r>
              <a:rPr sz="2000" b="1" dirty="0">
                <a:latin typeface="Calibri"/>
                <a:cs typeface="Calibri"/>
              </a:rPr>
              <a:t>free</a:t>
            </a:r>
            <a:r>
              <a:rPr sz="2000" b="1" spc="-35" dirty="0">
                <a:latin typeface="Calibri"/>
                <a:cs typeface="Calibri"/>
              </a:rPr>
              <a:t> </a:t>
            </a:r>
            <a:r>
              <a:rPr sz="2000" b="1" dirty="0">
                <a:latin typeface="Calibri"/>
                <a:cs typeface="Calibri"/>
              </a:rPr>
              <a:t>of</a:t>
            </a:r>
            <a:r>
              <a:rPr sz="2000" b="1" spc="-55" dirty="0">
                <a:latin typeface="Calibri"/>
                <a:cs typeface="Calibri"/>
              </a:rPr>
              <a:t> </a:t>
            </a:r>
            <a:r>
              <a:rPr sz="2000" b="1" spc="-20" dirty="0">
                <a:latin typeface="Calibri"/>
                <a:cs typeface="Calibri"/>
              </a:rPr>
              <a:t>cost.</a:t>
            </a:r>
            <a:endParaRPr sz="2000">
              <a:latin typeface="Calibri"/>
              <a:cs typeface="Calibri"/>
            </a:endParaRPr>
          </a:p>
          <a:p>
            <a:pPr marL="90805" marR="3509010" lvl="1" indent="283845">
              <a:lnSpc>
                <a:spcPct val="100000"/>
              </a:lnSpc>
              <a:buFont typeface="Wingdings"/>
              <a:buChar char=""/>
              <a:tabLst>
                <a:tab pos="374650" algn="l"/>
              </a:tabLst>
            </a:pPr>
            <a:r>
              <a:rPr sz="2000" b="1" dirty="0">
                <a:latin typeface="Calibri"/>
                <a:cs typeface="Calibri"/>
              </a:rPr>
              <a:t>It</a:t>
            </a:r>
            <a:r>
              <a:rPr sz="2000" b="1" spc="-60" dirty="0">
                <a:latin typeface="Calibri"/>
                <a:cs typeface="Calibri"/>
              </a:rPr>
              <a:t> </a:t>
            </a:r>
            <a:r>
              <a:rPr sz="2000" b="1" dirty="0">
                <a:latin typeface="Calibri"/>
                <a:cs typeface="Calibri"/>
              </a:rPr>
              <a:t>allows</a:t>
            </a:r>
            <a:r>
              <a:rPr sz="2000" b="1" spc="-55" dirty="0">
                <a:latin typeface="Calibri"/>
                <a:cs typeface="Calibri"/>
              </a:rPr>
              <a:t> </a:t>
            </a:r>
            <a:r>
              <a:rPr sz="2000" b="1" dirty="0">
                <a:latin typeface="Calibri"/>
                <a:cs typeface="Calibri"/>
              </a:rPr>
              <a:t>copying</a:t>
            </a:r>
            <a:r>
              <a:rPr sz="2000" b="1" spc="-50" dirty="0">
                <a:latin typeface="Calibri"/>
                <a:cs typeface="Calibri"/>
              </a:rPr>
              <a:t> </a:t>
            </a:r>
            <a:r>
              <a:rPr sz="2000" b="1" dirty="0">
                <a:latin typeface="Calibri"/>
                <a:cs typeface="Calibri"/>
              </a:rPr>
              <a:t>and</a:t>
            </a:r>
            <a:r>
              <a:rPr sz="2000" b="1" spc="-55" dirty="0">
                <a:latin typeface="Calibri"/>
                <a:cs typeface="Calibri"/>
              </a:rPr>
              <a:t> </a:t>
            </a:r>
            <a:r>
              <a:rPr sz="2000" b="1" dirty="0">
                <a:latin typeface="Calibri"/>
                <a:cs typeface="Calibri"/>
              </a:rPr>
              <a:t>further</a:t>
            </a:r>
            <a:r>
              <a:rPr sz="2000" b="1" spc="-35" dirty="0">
                <a:latin typeface="Calibri"/>
                <a:cs typeface="Calibri"/>
              </a:rPr>
              <a:t> </a:t>
            </a:r>
            <a:r>
              <a:rPr sz="2000" b="1" dirty="0">
                <a:latin typeface="Calibri"/>
                <a:cs typeface="Calibri"/>
              </a:rPr>
              <a:t>distribution,</a:t>
            </a:r>
            <a:r>
              <a:rPr sz="2000" b="1" spc="-75" dirty="0">
                <a:latin typeface="Calibri"/>
                <a:cs typeface="Calibri"/>
              </a:rPr>
              <a:t> </a:t>
            </a:r>
            <a:r>
              <a:rPr sz="2000" b="1" spc="-25" dirty="0">
                <a:latin typeface="Calibri"/>
                <a:cs typeface="Calibri"/>
              </a:rPr>
              <a:t>but </a:t>
            </a:r>
            <a:r>
              <a:rPr sz="2000" b="1" dirty="0">
                <a:latin typeface="Calibri"/>
                <a:cs typeface="Calibri"/>
              </a:rPr>
              <a:t>still</a:t>
            </a:r>
            <a:r>
              <a:rPr sz="2000" b="1" spc="-80" dirty="0">
                <a:latin typeface="Calibri"/>
                <a:cs typeface="Calibri"/>
              </a:rPr>
              <a:t> </a:t>
            </a:r>
            <a:r>
              <a:rPr sz="2000" b="1" dirty="0">
                <a:latin typeface="Calibri"/>
                <a:cs typeface="Calibri"/>
              </a:rPr>
              <a:t>under</a:t>
            </a:r>
            <a:r>
              <a:rPr sz="2000" b="1" spc="-55" dirty="0">
                <a:latin typeface="Calibri"/>
                <a:cs typeface="Calibri"/>
              </a:rPr>
              <a:t> </a:t>
            </a:r>
            <a:r>
              <a:rPr sz="2000" b="1" spc="-10" dirty="0">
                <a:latin typeface="Calibri"/>
                <a:cs typeface="Calibri"/>
              </a:rPr>
              <a:t>owner’s</a:t>
            </a:r>
            <a:r>
              <a:rPr sz="2000" b="1" spc="-55" dirty="0">
                <a:latin typeface="Calibri"/>
                <a:cs typeface="Calibri"/>
              </a:rPr>
              <a:t> </a:t>
            </a:r>
            <a:r>
              <a:rPr sz="2000" b="1" dirty="0">
                <a:latin typeface="Calibri"/>
                <a:cs typeface="Calibri"/>
              </a:rPr>
              <a:t>control,</a:t>
            </a:r>
            <a:r>
              <a:rPr sz="2000" b="1" spc="-65" dirty="0">
                <a:latin typeface="Calibri"/>
                <a:cs typeface="Calibri"/>
              </a:rPr>
              <a:t> </a:t>
            </a:r>
            <a:r>
              <a:rPr sz="2000" b="1" dirty="0">
                <a:latin typeface="Calibri"/>
                <a:cs typeface="Calibri"/>
              </a:rPr>
              <a:t>i.e.</a:t>
            </a:r>
            <a:r>
              <a:rPr sz="2000" b="1" spc="-50" dirty="0">
                <a:latin typeface="Calibri"/>
                <a:cs typeface="Calibri"/>
              </a:rPr>
              <a:t> </a:t>
            </a:r>
            <a:r>
              <a:rPr sz="2000" b="1" spc="-10" dirty="0">
                <a:latin typeface="Calibri"/>
                <a:cs typeface="Calibri"/>
              </a:rPr>
              <a:t>Copyrighted.</a:t>
            </a:r>
            <a:endParaRPr sz="2000">
              <a:latin typeface="Calibri"/>
              <a:cs typeface="Calibri"/>
            </a:endParaRPr>
          </a:p>
          <a:p>
            <a:pPr marL="90805" marR="4006850" lvl="1" indent="283845">
              <a:lnSpc>
                <a:spcPct val="100000"/>
              </a:lnSpc>
              <a:buFont typeface="Wingdings"/>
              <a:buChar char=""/>
              <a:tabLst>
                <a:tab pos="374650" algn="l"/>
              </a:tabLst>
            </a:pPr>
            <a:r>
              <a:rPr sz="2000" b="1" dirty="0">
                <a:latin typeface="Calibri"/>
                <a:cs typeface="Calibri"/>
              </a:rPr>
              <a:t>Its</a:t>
            </a:r>
            <a:r>
              <a:rPr sz="2000" b="1" spc="-55" dirty="0">
                <a:latin typeface="Calibri"/>
                <a:cs typeface="Calibri"/>
              </a:rPr>
              <a:t> </a:t>
            </a:r>
            <a:r>
              <a:rPr sz="2000" b="1" dirty="0">
                <a:latin typeface="Calibri"/>
                <a:cs typeface="Calibri"/>
              </a:rPr>
              <a:t>source</a:t>
            </a:r>
            <a:r>
              <a:rPr sz="2000" b="1" spc="-40" dirty="0">
                <a:latin typeface="Calibri"/>
                <a:cs typeface="Calibri"/>
              </a:rPr>
              <a:t> </a:t>
            </a:r>
            <a:r>
              <a:rPr sz="2000" b="1" dirty="0">
                <a:latin typeface="Calibri"/>
                <a:cs typeface="Calibri"/>
              </a:rPr>
              <a:t>code</a:t>
            </a:r>
            <a:r>
              <a:rPr sz="2000" b="1" spc="-40" dirty="0">
                <a:latin typeface="Calibri"/>
                <a:cs typeface="Calibri"/>
              </a:rPr>
              <a:t> </a:t>
            </a:r>
            <a:r>
              <a:rPr sz="2000" b="1" dirty="0">
                <a:latin typeface="Calibri"/>
                <a:cs typeface="Calibri"/>
              </a:rPr>
              <a:t>is</a:t>
            </a:r>
            <a:r>
              <a:rPr sz="2000" b="1" spc="-55" dirty="0">
                <a:latin typeface="Calibri"/>
                <a:cs typeface="Calibri"/>
              </a:rPr>
              <a:t> </a:t>
            </a:r>
            <a:r>
              <a:rPr sz="2000" b="1" dirty="0">
                <a:latin typeface="Calibri"/>
                <a:cs typeface="Calibri"/>
              </a:rPr>
              <a:t>not</a:t>
            </a:r>
            <a:r>
              <a:rPr sz="2000" b="1" spc="-50" dirty="0">
                <a:latin typeface="Calibri"/>
                <a:cs typeface="Calibri"/>
              </a:rPr>
              <a:t> </a:t>
            </a:r>
            <a:r>
              <a:rPr sz="2000" b="1" dirty="0">
                <a:latin typeface="Calibri"/>
                <a:cs typeface="Calibri"/>
              </a:rPr>
              <a:t>available,</a:t>
            </a:r>
            <a:r>
              <a:rPr sz="2000" b="1" spc="-55" dirty="0">
                <a:latin typeface="Calibri"/>
                <a:cs typeface="Calibri"/>
              </a:rPr>
              <a:t> </a:t>
            </a:r>
            <a:r>
              <a:rPr sz="2000" b="1" dirty="0">
                <a:latin typeface="Calibri"/>
                <a:cs typeface="Calibri"/>
              </a:rPr>
              <a:t>hence</a:t>
            </a:r>
            <a:r>
              <a:rPr sz="2000" b="1" spc="-35" dirty="0">
                <a:latin typeface="Calibri"/>
                <a:cs typeface="Calibri"/>
              </a:rPr>
              <a:t> </a:t>
            </a:r>
            <a:r>
              <a:rPr sz="2000" b="1" spc="-25" dirty="0">
                <a:latin typeface="Calibri"/>
                <a:cs typeface="Calibri"/>
              </a:rPr>
              <a:t>no </a:t>
            </a:r>
            <a:r>
              <a:rPr sz="2000" b="1" spc="-10" dirty="0">
                <a:latin typeface="Calibri"/>
                <a:cs typeface="Calibri"/>
              </a:rPr>
              <a:t>modification</a:t>
            </a:r>
            <a:r>
              <a:rPr sz="2000" b="1" spc="-15" dirty="0">
                <a:latin typeface="Calibri"/>
                <a:cs typeface="Calibri"/>
              </a:rPr>
              <a:t> </a:t>
            </a:r>
            <a:r>
              <a:rPr sz="2000" b="1" dirty="0">
                <a:latin typeface="Calibri"/>
                <a:cs typeface="Calibri"/>
              </a:rPr>
              <a:t>is</a:t>
            </a:r>
            <a:r>
              <a:rPr sz="2000" b="1" spc="-15" dirty="0">
                <a:latin typeface="Calibri"/>
                <a:cs typeface="Calibri"/>
              </a:rPr>
              <a:t> </a:t>
            </a:r>
            <a:r>
              <a:rPr sz="2000" b="1" spc="-10" dirty="0">
                <a:latin typeface="Calibri"/>
                <a:cs typeface="Calibri"/>
              </a:rPr>
              <a:t>possible.</a:t>
            </a:r>
            <a:endParaRPr sz="2000">
              <a:latin typeface="Calibri"/>
              <a:cs typeface="Calibri"/>
            </a:endParaRPr>
          </a:p>
        </p:txBody>
      </p:sp>
      <p:pic>
        <p:nvPicPr>
          <p:cNvPr id="17" name="object 17"/>
          <p:cNvPicPr/>
          <p:nvPr/>
        </p:nvPicPr>
        <p:blipFill>
          <a:blip r:embed="rId5" cstate="print"/>
          <a:stretch>
            <a:fillRect/>
          </a:stretch>
        </p:blipFill>
        <p:spPr>
          <a:xfrm>
            <a:off x="5562600" y="4724400"/>
            <a:ext cx="3276600" cy="1914525"/>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1437" y="1062037"/>
            <a:ext cx="4124325" cy="5419725"/>
            <a:chOff x="71437" y="1062037"/>
            <a:chExt cx="4124325" cy="5419725"/>
          </a:xfrm>
        </p:grpSpPr>
        <p:sp>
          <p:nvSpPr>
            <p:cNvPr id="3" name="object 3"/>
            <p:cNvSpPr/>
            <p:nvPr/>
          </p:nvSpPr>
          <p:spPr>
            <a:xfrm>
              <a:off x="76200" y="1066800"/>
              <a:ext cx="4114800" cy="5410200"/>
            </a:xfrm>
            <a:custGeom>
              <a:avLst/>
              <a:gdLst/>
              <a:ahLst/>
              <a:cxnLst/>
              <a:rect l="l" t="t" r="r" b="b"/>
              <a:pathLst>
                <a:path w="4114800" h="5410200">
                  <a:moveTo>
                    <a:pt x="4114800" y="0"/>
                  </a:moveTo>
                  <a:lnTo>
                    <a:pt x="0" y="0"/>
                  </a:lnTo>
                  <a:lnTo>
                    <a:pt x="0" y="5410200"/>
                  </a:lnTo>
                  <a:lnTo>
                    <a:pt x="4114800" y="5410200"/>
                  </a:lnTo>
                  <a:lnTo>
                    <a:pt x="4114800" y="0"/>
                  </a:lnTo>
                  <a:close/>
                </a:path>
              </a:pathLst>
            </a:custGeom>
            <a:solidFill>
              <a:srgbClr val="EDEBE0"/>
            </a:solidFill>
          </p:spPr>
          <p:txBody>
            <a:bodyPr wrap="square" lIns="0" tIns="0" rIns="0" bIns="0" rtlCol="0"/>
            <a:lstStyle/>
            <a:p>
              <a:endParaRPr/>
            </a:p>
          </p:txBody>
        </p:sp>
        <p:sp>
          <p:nvSpPr>
            <p:cNvPr id="4" name="object 4"/>
            <p:cNvSpPr/>
            <p:nvPr/>
          </p:nvSpPr>
          <p:spPr>
            <a:xfrm>
              <a:off x="76200" y="1066800"/>
              <a:ext cx="4114800" cy="5410200"/>
            </a:xfrm>
            <a:custGeom>
              <a:avLst/>
              <a:gdLst/>
              <a:ahLst/>
              <a:cxnLst/>
              <a:rect l="l" t="t" r="r" b="b"/>
              <a:pathLst>
                <a:path w="4114800" h="5410200">
                  <a:moveTo>
                    <a:pt x="0" y="5410200"/>
                  </a:moveTo>
                  <a:lnTo>
                    <a:pt x="4114800" y="5410200"/>
                  </a:lnTo>
                  <a:lnTo>
                    <a:pt x="4114800" y="0"/>
                  </a:lnTo>
                  <a:lnTo>
                    <a:pt x="0" y="0"/>
                  </a:lnTo>
                  <a:lnTo>
                    <a:pt x="0" y="5410200"/>
                  </a:lnTo>
                  <a:close/>
                </a:path>
              </a:pathLst>
            </a:custGeom>
            <a:ln w="9525">
              <a:solidFill>
                <a:srgbClr val="000000"/>
              </a:solidFill>
            </a:ln>
          </p:spPr>
          <p:txBody>
            <a:bodyPr wrap="square" lIns="0" tIns="0" rIns="0" bIns="0" rtlCol="0"/>
            <a:lstStyle/>
            <a:p>
              <a:endParaRPr/>
            </a:p>
          </p:txBody>
        </p:sp>
      </p:grpSp>
      <p:sp>
        <p:nvSpPr>
          <p:cNvPr id="5" name="object 5"/>
          <p:cNvSpPr txBox="1"/>
          <p:nvPr/>
        </p:nvSpPr>
        <p:spPr>
          <a:xfrm>
            <a:off x="154939" y="1006845"/>
            <a:ext cx="3956685" cy="2074545"/>
          </a:xfrm>
          <a:prstGeom prst="rect">
            <a:avLst/>
          </a:prstGeom>
        </p:spPr>
        <p:txBody>
          <a:bodyPr vert="horz" wrap="square" lIns="0" tIns="85725" rIns="0" bIns="0" rtlCol="0">
            <a:spAutoFit/>
          </a:bodyPr>
          <a:lstStyle/>
          <a:p>
            <a:pPr marL="12700" algn="just">
              <a:lnSpc>
                <a:spcPct val="100000"/>
              </a:lnSpc>
              <a:spcBef>
                <a:spcPts val="675"/>
              </a:spcBef>
            </a:pPr>
            <a:r>
              <a:rPr sz="2400" b="1" u="sng" dirty="0">
                <a:solidFill>
                  <a:srgbClr val="0000FF"/>
                </a:solidFill>
                <a:uFill>
                  <a:solidFill>
                    <a:srgbClr val="0000FF"/>
                  </a:solidFill>
                </a:uFill>
                <a:latin typeface="Calibri"/>
                <a:cs typeface="Calibri"/>
              </a:rPr>
              <a:t>GNU</a:t>
            </a:r>
            <a:r>
              <a:rPr sz="2400" b="1" u="sng" spc="-85" dirty="0">
                <a:solidFill>
                  <a:srgbClr val="0000FF"/>
                </a:solidFill>
                <a:uFill>
                  <a:solidFill>
                    <a:srgbClr val="0000FF"/>
                  </a:solidFill>
                </a:uFill>
                <a:latin typeface="Calibri"/>
                <a:cs typeface="Calibri"/>
              </a:rPr>
              <a:t> </a:t>
            </a:r>
            <a:r>
              <a:rPr sz="2400" u="sng" dirty="0">
                <a:uFill>
                  <a:solidFill>
                    <a:srgbClr val="000000"/>
                  </a:solidFill>
                </a:uFill>
                <a:latin typeface="Calibri"/>
                <a:cs typeface="Calibri"/>
              </a:rPr>
              <a:t>stands</a:t>
            </a:r>
            <a:r>
              <a:rPr sz="2400" u="sng" spc="-70" dirty="0">
                <a:uFill>
                  <a:solidFill>
                    <a:srgbClr val="000000"/>
                  </a:solidFill>
                </a:uFill>
                <a:latin typeface="Calibri"/>
                <a:cs typeface="Calibri"/>
              </a:rPr>
              <a:t> </a:t>
            </a:r>
            <a:r>
              <a:rPr sz="2400" u="sng" spc="-25" dirty="0">
                <a:uFill>
                  <a:solidFill>
                    <a:srgbClr val="000000"/>
                  </a:solidFill>
                </a:uFill>
                <a:latin typeface="Calibri"/>
                <a:cs typeface="Calibri"/>
              </a:rPr>
              <a:t>for</a:t>
            </a:r>
            <a:endParaRPr sz="2400">
              <a:latin typeface="Calibri"/>
              <a:cs typeface="Calibri"/>
            </a:endParaRPr>
          </a:p>
          <a:p>
            <a:pPr marL="12700" algn="just">
              <a:lnSpc>
                <a:spcPct val="100000"/>
              </a:lnSpc>
              <a:spcBef>
                <a:spcPts val="580"/>
              </a:spcBef>
            </a:pPr>
            <a:r>
              <a:rPr sz="2400" b="1" u="sng" spc="-10" dirty="0">
                <a:solidFill>
                  <a:srgbClr val="0000FF"/>
                </a:solidFill>
                <a:uFill>
                  <a:solidFill>
                    <a:srgbClr val="0000FF"/>
                  </a:solidFill>
                </a:uFill>
                <a:latin typeface="Calibri"/>
                <a:cs typeface="Calibri"/>
              </a:rPr>
              <a:t>(GNU’s</a:t>
            </a:r>
            <a:r>
              <a:rPr sz="2400" b="1" u="sng" spc="-40" dirty="0">
                <a:solidFill>
                  <a:srgbClr val="0000FF"/>
                </a:solidFill>
                <a:uFill>
                  <a:solidFill>
                    <a:srgbClr val="0000FF"/>
                  </a:solidFill>
                </a:uFill>
                <a:latin typeface="Calibri"/>
                <a:cs typeface="Calibri"/>
              </a:rPr>
              <a:t> </a:t>
            </a:r>
            <a:r>
              <a:rPr sz="2400" b="1" u="sng" dirty="0">
                <a:solidFill>
                  <a:srgbClr val="0000FF"/>
                </a:solidFill>
                <a:uFill>
                  <a:solidFill>
                    <a:srgbClr val="0000FF"/>
                  </a:solidFill>
                </a:uFill>
                <a:latin typeface="Calibri"/>
                <a:cs typeface="Calibri"/>
              </a:rPr>
              <a:t>not</a:t>
            </a:r>
            <a:r>
              <a:rPr sz="2400" b="1" u="sng" spc="-50" dirty="0">
                <a:solidFill>
                  <a:srgbClr val="0000FF"/>
                </a:solidFill>
                <a:uFill>
                  <a:solidFill>
                    <a:srgbClr val="0000FF"/>
                  </a:solidFill>
                </a:uFill>
                <a:latin typeface="Calibri"/>
                <a:cs typeface="Calibri"/>
              </a:rPr>
              <a:t> </a:t>
            </a:r>
            <a:r>
              <a:rPr sz="2400" b="1" u="sng" dirty="0">
                <a:solidFill>
                  <a:srgbClr val="0000FF"/>
                </a:solidFill>
                <a:uFill>
                  <a:solidFill>
                    <a:srgbClr val="0000FF"/>
                  </a:solidFill>
                </a:uFill>
                <a:latin typeface="Calibri"/>
                <a:cs typeface="Calibri"/>
              </a:rPr>
              <a:t>Unix)</a:t>
            </a:r>
            <a:r>
              <a:rPr sz="2400" b="1" u="sng" spc="-55" dirty="0">
                <a:solidFill>
                  <a:srgbClr val="0000FF"/>
                </a:solidFill>
                <a:uFill>
                  <a:solidFill>
                    <a:srgbClr val="0000FF"/>
                  </a:solidFill>
                </a:uFill>
                <a:latin typeface="Calibri"/>
                <a:cs typeface="Calibri"/>
              </a:rPr>
              <a:t> </a:t>
            </a:r>
            <a:r>
              <a:rPr sz="2400" b="1" u="sng" spc="-25" dirty="0">
                <a:solidFill>
                  <a:srgbClr val="0000FF"/>
                </a:solidFill>
                <a:uFill>
                  <a:solidFill>
                    <a:srgbClr val="0000FF"/>
                  </a:solidFill>
                </a:uFill>
                <a:latin typeface="Calibri"/>
                <a:cs typeface="Calibri"/>
              </a:rPr>
              <a:t>;-</a:t>
            </a:r>
            <a:endParaRPr sz="2400">
              <a:latin typeface="Calibri"/>
              <a:cs typeface="Calibri"/>
            </a:endParaRPr>
          </a:p>
          <a:p>
            <a:pPr marL="94615" marR="5080" indent="-13970" algn="just">
              <a:lnSpc>
                <a:spcPct val="100000"/>
              </a:lnSpc>
              <a:spcBef>
                <a:spcPts val="575"/>
              </a:spcBef>
            </a:pPr>
            <a:r>
              <a:rPr sz="2400" b="1" dirty="0">
                <a:latin typeface="Calibri"/>
                <a:cs typeface="Calibri"/>
              </a:rPr>
              <a:t>Here,</a:t>
            </a:r>
            <a:r>
              <a:rPr sz="2400" b="1" spc="540" dirty="0">
                <a:latin typeface="Calibri"/>
                <a:cs typeface="Calibri"/>
              </a:rPr>
              <a:t> </a:t>
            </a:r>
            <a:r>
              <a:rPr sz="2400" b="1" dirty="0">
                <a:latin typeface="Calibri"/>
                <a:cs typeface="Calibri"/>
              </a:rPr>
              <a:t>GNU</a:t>
            </a:r>
            <a:r>
              <a:rPr sz="2400" b="1" spc="535" dirty="0">
                <a:latin typeface="Calibri"/>
                <a:cs typeface="Calibri"/>
              </a:rPr>
              <a:t> </a:t>
            </a:r>
            <a:r>
              <a:rPr sz="2400" b="1" dirty="0">
                <a:latin typeface="Calibri"/>
                <a:cs typeface="Calibri"/>
              </a:rPr>
              <a:t>means</a:t>
            </a:r>
            <a:r>
              <a:rPr sz="2400" b="1" spc="535" dirty="0">
                <a:latin typeface="Calibri"/>
                <a:cs typeface="Calibri"/>
              </a:rPr>
              <a:t> </a:t>
            </a:r>
            <a:r>
              <a:rPr sz="2400" b="1" dirty="0">
                <a:latin typeface="Calibri"/>
                <a:cs typeface="Calibri"/>
              </a:rPr>
              <a:t>an</a:t>
            </a:r>
            <a:r>
              <a:rPr sz="2400" b="1" spc="535" dirty="0">
                <a:latin typeface="Calibri"/>
                <a:cs typeface="Calibri"/>
              </a:rPr>
              <a:t> </a:t>
            </a:r>
            <a:r>
              <a:rPr sz="2400" b="1" spc="-10" dirty="0">
                <a:latin typeface="Calibri"/>
                <a:cs typeface="Calibri"/>
              </a:rPr>
              <a:t>animal </a:t>
            </a:r>
            <a:r>
              <a:rPr sz="2400" b="1" dirty="0">
                <a:latin typeface="Calibri"/>
                <a:cs typeface="Calibri"/>
              </a:rPr>
              <a:t>which</a:t>
            </a:r>
            <a:r>
              <a:rPr sz="2400" b="1" spc="-10" dirty="0">
                <a:latin typeface="Calibri"/>
                <a:cs typeface="Calibri"/>
              </a:rPr>
              <a:t> </a:t>
            </a:r>
            <a:r>
              <a:rPr sz="2400" b="1" dirty="0">
                <a:latin typeface="Calibri"/>
                <a:cs typeface="Calibri"/>
              </a:rPr>
              <a:t>is</a:t>
            </a:r>
            <a:r>
              <a:rPr sz="2400" b="1" spc="5" dirty="0">
                <a:latin typeface="Calibri"/>
                <a:cs typeface="Calibri"/>
              </a:rPr>
              <a:t> </a:t>
            </a:r>
            <a:r>
              <a:rPr sz="2400" b="1" dirty="0">
                <a:latin typeface="Calibri"/>
                <a:cs typeface="Calibri"/>
              </a:rPr>
              <a:t>living</a:t>
            </a:r>
            <a:r>
              <a:rPr sz="2400" b="1" spc="10" dirty="0">
                <a:latin typeface="Calibri"/>
                <a:cs typeface="Calibri"/>
              </a:rPr>
              <a:t> </a:t>
            </a:r>
            <a:r>
              <a:rPr sz="2400" b="1" dirty="0">
                <a:latin typeface="Calibri"/>
                <a:cs typeface="Calibri"/>
              </a:rPr>
              <a:t>in</a:t>
            </a:r>
            <a:r>
              <a:rPr sz="2400" b="1" spc="-5" dirty="0">
                <a:latin typeface="Calibri"/>
                <a:cs typeface="Calibri"/>
              </a:rPr>
              <a:t> </a:t>
            </a:r>
            <a:r>
              <a:rPr sz="2400" b="1" dirty="0">
                <a:latin typeface="Calibri"/>
                <a:cs typeface="Calibri"/>
              </a:rPr>
              <a:t>freedom. It</a:t>
            </a:r>
            <a:r>
              <a:rPr sz="2400" b="1" spc="-5" dirty="0">
                <a:latin typeface="Calibri"/>
                <a:cs typeface="Calibri"/>
              </a:rPr>
              <a:t> </a:t>
            </a:r>
            <a:r>
              <a:rPr sz="2400" b="1" spc="-25" dirty="0">
                <a:latin typeface="Calibri"/>
                <a:cs typeface="Calibri"/>
              </a:rPr>
              <a:t>is </a:t>
            </a:r>
            <a:r>
              <a:rPr sz="2400" b="1" dirty="0">
                <a:latin typeface="Calibri"/>
                <a:cs typeface="Calibri"/>
              </a:rPr>
              <a:t>a</a:t>
            </a:r>
            <a:r>
              <a:rPr sz="2400" b="1" spc="375" dirty="0">
                <a:latin typeface="Calibri"/>
                <a:cs typeface="Calibri"/>
              </a:rPr>
              <a:t>   </a:t>
            </a:r>
            <a:r>
              <a:rPr sz="2400" b="1" dirty="0">
                <a:latin typeface="Calibri"/>
                <a:cs typeface="Calibri"/>
              </a:rPr>
              <a:t>free</a:t>
            </a:r>
            <a:r>
              <a:rPr sz="2400" b="1" spc="375" dirty="0">
                <a:latin typeface="Calibri"/>
                <a:cs typeface="Calibri"/>
              </a:rPr>
              <a:t>   </a:t>
            </a:r>
            <a:r>
              <a:rPr sz="2400" b="1" dirty="0">
                <a:latin typeface="Calibri"/>
                <a:cs typeface="Calibri"/>
              </a:rPr>
              <a:t>operating</a:t>
            </a:r>
            <a:r>
              <a:rPr sz="2400" b="1" spc="380" dirty="0">
                <a:latin typeface="Calibri"/>
                <a:cs typeface="Calibri"/>
              </a:rPr>
              <a:t>   </a:t>
            </a:r>
            <a:r>
              <a:rPr sz="2400" b="1" spc="-10" dirty="0">
                <a:latin typeface="Calibri"/>
                <a:cs typeface="Calibri"/>
              </a:rPr>
              <a:t>system</a:t>
            </a:r>
            <a:endParaRPr sz="2400">
              <a:latin typeface="Calibri"/>
              <a:cs typeface="Calibri"/>
            </a:endParaRPr>
          </a:p>
        </p:txBody>
      </p:sp>
      <p:sp>
        <p:nvSpPr>
          <p:cNvPr id="6" name="object 6"/>
          <p:cNvSpPr txBox="1"/>
          <p:nvPr/>
        </p:nvSpPr>
        <p:spPr>
          <a:xfrm>
            <a:off x="154939" y="2975101"/>
            <a:ext cx="3956050" cy="1678939"/>
          </a:xfrm>
          <a:prstGeom prst="rect">
            <a:avLst/>
          </a:prstGeom>
        </p:spPr>
        <p:txBody>
          <a:bodyPr vert="horz" wrap="square" lIns="0" tIns="92710" rIns="0" bIns="0" rtlCol="0">
            <a:spAutoFit/>
          </a:bodyPr>
          <a:lstStyle/>
          <a:p>
            <a:pPr marL="94615">
              <a:lnSpc>
                <a:spcPct val="100000"/>
              </a:lnSpc>
              <a:spcBef>
                <a:spcPts val="730"/>
              </a:spcBef>
            </a:pPr>
            <a:r>
              <a:rPr sz="2400" b="1" dirty="0">
                <a:latin typeface="Calibri"/>
                <a:cs typeface="Calibri"/>
              </a:rPr>
              <a:t>identical</a:t>
            </a:r>
            <a:r>
              <a:rPr sz="2400" b="1" spc="-55" dirty="0">
                <a:latin typeface="Calibri"/>
                <a:cs typeface="Calibri"/>
              </a:rPr>
              <a:t> </a:t>
            </a:r>
            <a:r>
              <a:rPr sz="2400" b="1" dirty="0">
                <a:latin typeface="Calibri"/>
                <a:cs typeface="Calibri"/>
              </a:rPr>
              <a:t>to</a:t>
            </a:r>
            <a:r>
              <a:rPr sz="2400" b="1" spc="-55" dirty="0">
                <a:latin typeface="Calibri"/>
                <a:cs typeface="Calibri"/>
              </a:rPr>
              <a:t> </a:t>
            </a:r>
            <a:r>
              <a:rPr sz="2400" b="1" dirty="0">
                <a:latin typeface="Calibri"/>
                <a:cs typeface="Calibri"/>
              </a:rPr>
              <a:t>Unix</a:t>
            </a:r>
            <a:r>
              <a:rPr sz="2400" b="1" spc="-70" dirty="0">
                <a:latin typeface="Calibri"/>
                <a:cs typeface="Calibri"/>
              </a:rPr>
              <a:t> </a:t>
            </a:r>
            <a:r>
              <a:rPr sz="2400" b="1" dirty="0">
                <a:latin typeface="Calibri"/>
                <a:cs typeface="Calibri"/>
              </a:rPr>
              <a:t>but</a:t>
            </a:r>
            <a:r>
              <a:rPr sz="2400" b="1" spc="-55" dirty="0">
                <a:latin typeface="Calibri"/>
                <a:cs typeface="Calibri"/>
              </a:rPr>
              <a:t> </a:t>
            </a:r>
            <a:r>
              <a:rPr sz="2400" b="1" dirty="0">
                <a:latin typeface="Calibri"/>
                <a:cs typeface="Calibri"/>
              </a:rPr>
              <a:t>not</a:t>
            </a:r>
            <a:r>
              <a:rPr sz="2400" b="1" spc="-60" dirty="0">
                <a:latin typeface="Calibri"/>
                <a:cs typeface="Calibri"/>
              </a:rPr>
              <a:t> </a:t>
            </a:r>
            <a:r>
              <a:rPr sz="2400" b="1" spc="-10" dirty="0">
                <a:latin typeface="Calibri"/>
                <a:cs typeface="Calibri"/>
              </a:rPr>
              <a:t>Unix.</a:t>
            </a:r>
            <a:endParaRPr sz="2400">
              <a:latin typeface="Calibri"/>
              <a:cs typeface="Calibri"/>
            </a:endParaRPr>
          </a:p>
          <a:p>
            <a:pPr marL="12700">
              <a:lnSpc>
                <a:spcPct val="100000"/>
              </a:lnSpc>
              <a:spcBef>
                <a:spcPts val="475"/>
              </a:spcBef>
            </a:pPr>
            <a:r>
              <a:rPr sz="1800" b="1" i="1" spc="-10" dirty="0">
                <a:solidFill>
                  <a:srgbClr val="C00000"/>
                </a:solidFill>
                <a:latin typeface="Calibri"/>
                <a:cs typeface="Calibri"/>
              </a:rPr>
              <a:t>GNU’s</a:t>
            </a:r>
            <a:r>
              <a:rPr sz="1800" b="1" i="1" spc="-25" dirty="0">
                <a:solidFill>
                  <a:srgbClr val="C00000"/>
                </a:solidFill>
                <a:latin typeface="Calibri"/>
                <a:cs typeface="Calibri"/>
              </a:rPr>
              <a:t> </a:t>
            </a:r>
            <a:r>
              <a:rPr sz="1800" b="1" i="1" dirty="0">
                <a:solidFill>
                  <a:srgbClr val="C00000"/>
                </a:solidFill>
                <a:latin typeface="Calibri"/>
                <a:cs typeface="Calibri"/>
              </a:rPr>
              <a:t>Not</a:t>
            </a:r>
            <a:r>
              <a:rPr sz="1800" b="1" i="1" spc="-30" dirty="0">
                <a:solidFill>
                  <a:srgbClr val="C00000"/>
                </a:solidFill>
                <a:latin typeface="Calibri"/>
                <a:cs typeface="Calibri"/>
              </a:rPr>
              <a:t> </a:t>
            </a:r>
            <a:r>
              <a:rPr sz="1800" b="1" i="1" dirty="0">
                <a:solidFill>
                  <a:srgbClr val="C00000"/>
                </a:solidFill>
                <a:latin typeface="Calibri"/>
                <a:cs typeface="Calibri"/>
              </a:rPr>
              <a:t>Unix</a:t>
            </a:r>
            <a:r>
              <a:rPr sz="1800" b="1" i="1" spc="-35" dirty="0">
                <a:solidFill>
                  <a:srgbClr val="C00000"/>
                </a:solidFill>
                <a:latin typeface="Calibri"/>
                <a:cs typeface="Calibri"/>
              </a:rPr>
              <a:t> </a:t>
            </a:r>
            <a:r>
              <a:rPr sz="1800" b="1" i="1" dirty="0">
                <a:solidFill>
                  <a:srgbClr val="C00000"/>
                </a:solidFill>
                <a:latin typeface="Calibri"/>
                <a:cs typeface="Calibri"/>
              </a:rPr>
              <a:t>is</a:t>
            </a:r>
            <a:r>
              <a:rPr sz="1800" b="1" i="1" spc="-35" dirty="0">
                <a:solidFill>
                  <a:srgbClr val="C00000"/>
                </a:solidFill>
                <a:latin typeface="Calibri"/>
                <a:cs typeface="Calibri"/>
              </a:rPr>
              <a:t> </a:t>
            </a:r>
            <a:r>
              <a:rPr sz="1800" b="1" i="1" dirty="0">
                <a:solidFill>
                  <a:srgbClr val="C00000"/>
                </a:solidFill>
                <a:latin typeface="Calibri"/>
                <a:cs typeface="Calibri"/>
              </a:rPr>
              <a:t>a</a:t>
            </a:r>
            <a:r>
              <a:rPr sz="1800" b="1" i="1" spc="-30" dirty="0">
                <a:solidFill>
                  <a:srgbClr val="C00000"/>
                </a:solidFill>
                <a:latin typeface="Calibri"/>
                <a:cs typeface="Calibri"/>
              </a:rPr>
              <a:t> </a:t>
            </a:r>
            <a:r>
              <a:rPr sz="1800" b="1" i="1" dirty="0">
                <a:solidFill>
                  <a:srgbClr val="C00000"/>
                </a:solidFill>
                <a:latin typeface="Calibri"/>
                <a:cs typeface="Calibri"/>
              </a:rPr>
              <a:t>recursive</a:t>
            </a:r>
            <a:r>
              <a:rPr sz="1800" b="1" i="1" spc="-15" dirty="0">
                <a:solidFill>
                  <a:srgbClr val="C00000"/>
                </a:solidFill>
                <a:latin typeface="Calibri"/>
                <a:cs typeface="Calibri"/>
              </a:rPr>
              <a:t> </a:t>
            </a:r>
            <a:r>
              <a:rPr sz="1800" b="1" i="1" spc="-10" dirty="0">
                <a:solidFill>
                  <a:srgbClr val="C00000"/>
                </a:solidFill>
                <a:latin typeface="Calibri"/>
                <a:cs typeface="Calibri"/>
              </a:rPr>
              <a:t>acronym.</a:t>
            </a:r>
            <a:endParaRPr sz="1800">
              <a:latin typeface="Calibri"/>
              <a:cs typeface="Calibri"/>
            </a:endParaRPr>
          </a:p>
          <a:p>
            <a:pPr marL="231140" marR="5080" indent="-219075">
              <a:lnSpc>
                <a:spcPts val="3460"/>
              </a:lnSpc>
              <a:spcBef>
                <a:spcPts val="50"/>
              </a:spcBef>
            </a:pPr>
            <a:r>
              <a:rPr sz="2400" b="1" u="sng" dirty="0">
                <a:solidFill>
                  <a:srgbClr val="0000FF"/>
                </a:solidFill>
                <a:uFill>
                  <a:solidFill>
                    <a:srgbClr val="0000FF"/>
                  </a:solidFill>
                </a:uFill>
                <a:latin typeface="Calibri"/>
                <a:cs typeface="Calibri"/>
              </a:rPr>
              <a:t>FSF(Free</a:t>
            </a:r>
            <a:r>
              <a:rPr sz="2400" b="1" u="sng" spc="-105" dirty="0">
                <a:solidFill>
                  <a:srgbClr val="0000FF"/>
                </a:solidFill>
                <a:uFill>
                  <a:solidFill>
                    <a:srgbClr val="0000FF"/>
                  </a:solidFill>
                </a:uFill>
                <a:latin typeface="Calibri"/>
                <a:cs typeface="Calibri"/>
              </a:rPr>
              <a:t> </a:t>
            </a:r>
            <a:r>
              <a:rPr sz="2400" b="1" u="sng" spc="-10" dirty="0">
                <a:solidFill>
                  <a:srgbClr val="0000FF"/>
                </a:solidFill>
                <a:uFill>
                  <a:solidFill>
                    <a:srgbClr val="0000FF"/>
                  </a:solidFill>
                </a:uFill>
                <a:latin typeface="Calibri"/>
                <a:cs typeface="Calibri"/>
              </a:rPr>
              <a:t>Software</a:t>
            </a:r>
            <a:r>
              <a:rPr sz="2400" b="1" u="sng" spc="-85" dirty="0">
                <a:solidFill>
                  <a:srgbClr val="0000FF"/>
                </a:solidFill>
                <a:uFill>
                  <a:solidFill>
                    <a:srgbClr val="0000FF"/>
                  </a:solidFill>
                </a:uFill>
                <a:latin typeface="Calibri"/>
                <a:cs typeface="Calibri"/>
              </a:rPr>
              <a:t> </a:t>
            </a:r>
            <a:r>
              <a:rPr sz="2400" b="1" u="sng" spc="-10" dirty="0">
                <a:solidFill>
                  <a:srgbClr val="0000FF"/>
                </a:solidFill>
                <a:uFill>
                  <a:solidFill>
                    <a:srgbClr val="0000FF"/>
                  </a:solidFill>
                </a:uFill>
                <a:latin typeface="Calibri"/>
                <a:cs typeface="Calibri"/>
              </a:rPr>
              <a:t>Foundation)</a:t>
            </a:r>
            <a:r>
              <a:rPr sz="2400" b="1" spc="-10" dirty="0">
                <a:solidFill>
                  <a:srgbClr val="0000FF"/>
                </a:solidFill>
                <a:latin typeface="Calibri"/>
                <a:cs typeface="Calibri"/>
              </a:rPr>
              <a:t> </a:t>
            </a:r>
            <a:r>
              <a:rPr sz="2400" b="1" dirty="0">
                <a:latin typeface="Calibri"/>
                <a:cs typeface="Calibri"/>
              </a:rPr>
              <a:t>It</a:t>
            </a:r>
            <a:r>
              <a:rPr sz="2400" b="1" spc="55" dirty="0">
                <a:latin typeface="Calibri"/>
                <a:cs typeface="Calibri"/>
              </a:rPr>
              <a:t> </a:t>
            </a:r>
            <a:r>
              <a:rPr sz="2400" b="1" dirty="0">
                <a:latin typeface="Calibri"/>
                <a:cs typeface="Calibri"/>
              </a:rPr>
              <a:t>is</a:t>
            </a:r>
            <a:r>
              <a:rPr sz="2400" b="1" spc="50" dirty="0">
                <a:latin typeface="Calibri"/>
                <a:cs typeface="Calibri"/>
              </a:rPr>
              <a:t> </a:t>
            </a:r>
            <a:r>
              <a:rPr sz="2400" b="1" dirty="0">
                <a:latin typeface="Calibri"/>
                <a:cs typeface="Calibri"/>
              </a:rPr>
              <a:t>a</a:t>
            </a:r>
            <a:r>
              <a:rPr sz="2400" b="1" spc="50" dirty="0">
                <a:latin typeface="Calibri"/>
                <a:cs typeface="Calibri"/>
              </a:rPr>
              <a:t> </a:t>
            </a:r>
            <a:r>
              <a:rPr sz="2400" b="1" spc="-10" dirty="0">
                <a:latin typeface="Calibri"/>
                <a:cs typeface="Calibri"/>
              </a:rPr>
              <a:t>non-</a:t>
            </a:r>
            <a:r>
              <a:rPr sz="2400" b="1" dirty="0">
                <a:latin typeface="Calibri"/>
                <a:cs typeface="Calibri"/>
              </a:rPr>
              <a:t>profit</a:t>
            </a:r>
            <a:r>
              <a:rPr sz="2400" b="1" spc="60" dirty="0">
                <a:latin typeface="Calibri"/>
                <a:cs typeface="Calibri"/>
              </a:rPr>
              <a:t> </a:t>
            </a:r>
            <a:r>
              <a:rPr sz="2400" b="1" spc="-10" dirty="0">
                <a:latin typeface="Calibri"/>
                <a:cs typeface="Calibri"/>
              </a:rPr>
              <a:t>organization</a:t>
            </a:r>
            <a:endParaRPr sz="2400">
              <a:latin typeface="Calibri"/>
              <a:cs typeface="Calibri"/>
            </a:endParaRPr>
          </a:p>
        </p:txBody>
      </p:sp>
      <p:sp>
        <p:nvSpPr>
          <p:cNvPr id="7" name="object 7"/>
          <p:cNvSpPr/>
          <p:nvPr/>
        </p:nvSpPr>
        <p:spPr>
          <a:xfrm>
            <a:off x="0" y="-38"/>
            <a:ext cx="9144000" cy="1016000"/>
          </a:xfrm>
          <a:custGeom>
            <a:avLst/>
            <a:gdLst/>
            <a:ahLst/>
            <a:cxnLst/>
            <a:rect l="l" t="t" r="r" b="b"/>
            <a:pathLst>
              <a:path w="9144000" h="1016000">
                <a:moveTo>
                  <a:pt x="9144000" y="0"/>
                </a:moveTo>
                <a:lnTo>
                  <a:pt x="0" y="0"/>
                </a:lnTo>
                <a:lnTo>
                  <a:pt x="0" y="1015657"/>
                </a:lnTo>
                <a:lnTo>
                  <a:pt x="9144000" y="1015657"/>
                </a:lnTo>
                <a:lnTo>
                  <a:pt x="9144000" y="0"/>
                </a:lnTo>
                <a:close/>
              </a:path>
            </a:pathLst>
          </a:custGeom>
          <a:solidFill>
            <a:srgbClr val="000000"/>
          </a:solidFill>
        </p:spPr>
        <p:txBody>
          <a:bodyPr wrap="square" lIns="0" tIns="0" rIns="0" bIns="0" rtlCol="0"/>
          <a:lstStyle/>
          <a:p>
            <a:endParaRPr/>
          </a:p>
        </p:txBody>
      </p:sp>
      <p:sp>
        <p:nvSpPr>
          <p:cNvPr id="8" name="object 8"/>
          <p:cNvSpPr txBox="1">
            <a:spLocks noGrp="1"/>
          </p:cNvSpPr>
          <p:nvPr>
            <p:ph type="title"/>
          </p:nvPr>
        </p:nvSpPr>
        <p:spPr>
          <a:xfrm>
            <a:off x="1201927" y="4064"/>
            <a:ext cx="6739890" cy="949325"/>
          </a:xfrm>
          <a:prstGeom prst="rect">
            <a:avLst/>
          </a:prstGeom>
        </p:spPr>
        <p:txBody>
          <a:bodyPr vert="horz" wrap="square" lIns="0" tIns="12700" rIns="0" bIns="0" rtlCol="0">
            <a:spAutoFit/>
          </a:bodyPr>
          <a:lstStyle/>
          <a:p>
            <a:pPr algn="ctr">
              <a:lnSpc>
                <a:spcPct val="100000"/>
              </a:lnSpc>
              <a:spcBef>
                <a:spcPts val="100"/>
              </a:spcBef>
            </a:pPr>
            <a:r>
              <a:rPr sz="1800" dirty="0">
                <a:solidFill>
                  <a:srgbClr val="FFFFFF"/>
                </a:solidFill>
              </a:rPr>
              <a:t>About:</a:t>
            </a:r>
            <a:r>
              <a:rPr sz="1800" spc="-40" dirty="0">
                <a:solidFill>
                  <a:srgbClr val="FFFFFF"/>
                </a:solidFill>
              </a:rPr>
              <a:t> </a:t>
            </a:r>
            <a:r>
              <a:rPr u="sng" dirty="0">
                <a:solidFill>
                  <a:srgbClr val="FFFFFF"/>
                </a:solidFill>
                <a:uFill>
                  <a:solidFill>
                    <a:srgbClr val="FFFFFF"/>
                  </a:solidFill>
                </a:uFill>
              </a:rPr>
              <a:t>F</a:t>
            </a:r>
            <a:r>
              <a:rPr sz="2800" u="sng" dirty="0">
                <a:solidFill>
                  <a:srgbClr val="FFFFFF"/>
                </a:solidFill>
                <a:uFill>
                  <a:solidFill>
                    <a:srgbClr val="FFFFFF"/>
                  </a:solidFill>
                </a:uFill>
              </a:rPr>
              <a:t>REE</a:t>
            </a:r>
            <a:r>
              <a:rPr sz="2800" u="sng" spc="-50" dirty="0">
                <a:solidFill>
                  <a:srgbClr val="FFFFFF"/>
                </a:solidFill>
                <a:uFill>
                  <a:solidFill>
                    <a:srgbClr val="FFFFFF"/>
                  </a:solidFill>
                </a:uFill>
              </a:rPr>
              <a:t> </a:t>
            </a:r>
            <a:r>
              <a:rPr sz="2800" u="sng" dirty="0">
                <a:solidFill>
                  <a:srgbClr val="FFFFFF"/>
                </a:solidFill>
                <a:uFill>
                  <a:solidFill>
                    <a:srgbClr val="FFFFFF"/>
                  </a:solidFill>
                </a:uFill>
              </a:rPr>
              <a:t>and</a:t>
            </a:r>
            <a:r>
              <a:rPr sz="2800" u="sng" spc="-65" dirty="0">
                <a:solidFill>
                  <a:srgbClr val="FFFFFF"/>
                </a:solidFill>
                <a:uFill>
                  <a:solidFill>
                    <a:srgbClr val="FFFFFF"/>
                  </a:solidFill>
                </a:uFill>
              </a:rPr>
              <a:t> </a:t>
            </a:r>
            <a:r>
              <a:rPr u="sng" dirty="0">
                <a:solidFill>
                  <a:srgbClr val="FFFFFF"/>
                </a:solidFill>
                <a:uFill>
                  <a:solidFill>
                    <a:srgbClr val="FFFFFF"/>
                  </a:solidFill>
                </a:uFill>
              </a:rPr>
              <a:t>O</a:t>
            </a:r>
            <a:r>
              <a:rPr sz="2800" u="sng" dirty="0">
                <a:solidFill>
                  <a:srgbClr val="FFFFFF"/>
                </a:solidFill>
                <a:uFill>
                  <a:solidFill>
                    <a:srgbClr val="FFFFFF"/>
                  </a:solidFill>
                </a:uFill>
              </a:rPr>
              <a:t>PEN</a:t>
            </a:r>
            <a:r>
              <a:rPr sz="2800" u="sng" spc="-50" dirty="0">
                <a:solidFill>
                  <a:srgbClr val="FFFFFF"/>
                </a:solidFill>
                <a:uFill>
                  <a:solidFill>
                    <a:srgbClr val="FFFFFF"/>
                  </a:solidFill>
                </a:uFill>
              </a:rPr>
              <a:t> </a:t>
            </a:r>
            <a:r>
              <a:rPr u="sng" dirty="0">
                <a:solidFill>
                  <a:srgbClr val="FFFFFF"/>
                </a:solidFill>
                <a:uFill>
                  <a:solidFill>
                    <a:srgbClr val="FFFFFF"/>
                  </a:solidFill>
                </a:uFill>
              </a:rPr>
              <a:t>S</a:t>
            </a:r>
            <a:r>
              <a:rPr sz="2800" u="sng" dirty="0">
                <a:solidFill>
                  <a:srgbClr val="FFFFFF"/>
                </a:solidFill>
                <a:uFill>
                  <a:solidFill>
                    <a:srgbClr val="FFFFFF"/>
                  </a:solidFill>
                </a:uFill>
              </a:rPr>
              <a:t>ource</a:t>
            </a:r>
            <a:r>
              <a:rPr sz="2800" u="sng" spc="-45" dirty="0">
                <a:solidFill>
                  <a:srgbClr val="FFFFFF"/>
                </a:solidFill>
                <a:uFill>
                  <a:solidFill>
                    <a:srgbClr val="FFFFFF"/>
                  </a:solidFill>
                </a:uFill>
              </a:rPr>
              <a:t> </a:t>
            </a:r>
            <a:r>
              <a:rPr u="sng" dirty="0">
                <a:solidFill>
                  <a:srgbClr val="FFFFFF"/>
                </a:solidFill>
                <a:uFill>
                  <a:solidFill>
                    <a:srgbClr val="FFFFFF"/>
                  </a:solidFill>
                </a:uFill>
              </a:rPr>
              <a:t>S</a:t>
            </a:r>
            <a:r>
              <a:rPr sz="2800" u="sng" dirty="0">
                <a:solidFill>
                  <a:srgbClr val="FFFFFF"/>
                </a:solidFill>
                <a:uFill>
                  <a:solidFill>
                    <a:srgbClr val="FFFFFF"/>
                  </a:solidFill>
                </a:uFill>
              </a:rPr>
              <a:t>oftware</a:t>
            </a:r>
            <a:r>
              <a:rPr sz="2800" u="sng" spc="-55" dirty="0">
                <a:solidFill>
                  <a:srgbClr val="FFFFFF"/>
                </a:solidFill>
                <a:uFill>
                  <a:solidFill>
                    <a:srgbClr val="FFFFFF"/>
                  </a:solidFill>
                </a:uFill>
              </a:rPr>
              <a:t> </a:t>
            </a:r>
            <a:r>
              <a:rPr sz="2800" u="sng" spc="-10" dirty="0">
                <a:solidFill>
                  <a:srgbClr val="FFFFFF"/>
                </a:solidFill>
                <a:uFill>
                  <a:solidFill>
                    <a:srgbClr val="FFFFFF"/>
                  </a:solidFill>
                </a:uFill>
              </a:rPr>
              <a:t>(FOSS)</a:t>
            </a:r>
            <a:endParaRPr sz="2800"/>
          </a:p>
          <a:p>
            <a:pPr marL="635" algn="ctr">
              <a:lnSpc>
                <a:spcPct val="100000"/>
              </a:lnSpc>
              <a:spcBef>
                <a:spcPts val="70"/>
              </a:spcBef>
            </a:pPr>
            <a:r>
              <a:rPr sz="2400" u="sng" dirty="0">
                <a:solidFill>
                  <a:srgbClr val="FFFFFF"/>
                </a:solidFill>
                <a:uFill>
                  <a:solidFill>
                    <a:srgbClr val="FFFFFF"/>
                  </a:solidFill>
                </a:uFill>
              </a:rPr>
              <a:t>Some</a:t>
            </a:r>
            <a:r>
              <a:rPr sz="2400" u="sng" spc="-65" dirty="0">
                <a:solidFill>
                  <a:srgbClr val="FFFFFF"/>
                </a:solidFill>
                <a:uFill>
                  <a:solidFill>
                    <a:srgbClr val="FFFFFF"/>
                  </a:solidFill>
                </a:uFill>
              </a:rPr>
              <a:t> </a:t>
            </a:r>
            <a:r>
              <a:rPr sz="2400" u="sng" spc="-10" dirty="0">
                <a:solidFill>
                  <a:srgbClr val="FFFFFF"/>
                </a:solidFill>
                <a:uFill>
                  <a:solidFill>
                    <a:srgbClr val="FFFFFF"/>
                  </a:solidFill>
                </a:uFill>
              </a:rPr>
              <a:t>Related</a:t>
            </a:r>
            <a:r>
              <a:rPr sz="2400" u="sng" spc="-40" dirty="0">
                <a:solidFill>
                  <a:srgbClr val="FFFFFF"/>
                </a:solidFill>
                <a:uFill>
                  <a:solidFill>
                    <a:srgbClr val="FFFFFF"/>
                  </a:solidFill>
                </a:uFill>
              </a:rPr>
              <a:t> </a:t>
            </a:r>
            <a:r>
              <a:rPr sz="2400" u="sng" spc="-10" dirty="0">
                <a:solidFill>
                  <a:srgbClr val="FFFFFF"/>
                </a:solidFill>
                <a:uFill>
                  <a:solidFill>
                    <a:srgbClr val="FFFFFF"/>
                  </a:solidFill>
                </a:uFill>
              </a:rPr>
              <a:t>Terms</a:t>
            </a:r>
            <a:endParaRPr sz="2400"/>
          </a:p>
        </p:txBody>
      </p:sp>
      <p:sp>
        <p:nvSpPr>
          <p:cNvPr id="9" name="object 9"/>
          <p:cNvSpPr txBox="1"/>
          <p:nvPr/>
        </p:nvSpPr>
        <p:spPr>
          <a:xfrm>
            <a:off x="4262373" y="4114825"/>
            <a:ext cx="4729480" cy="533400"/>
          </a:xfrm>
          <a:prstGeom prst="rect">
            <a:avLst/>
          </a:prstGeom>
          <a:solidFill>
            <a:srgbClr val="000000"/>
          </a:solidFill>
        </p:spPr>
        <p:txBody>
          <a:bodyPr vert="horz" wrap="square" lIns="0" tIns="23495" rIns="0" bIns="0" rtlCol="0">
            <a:spAutoFit/>
          </a:bodyPr>
          <a:lstStyle/>
          <a:p>
            <a:pPr marL="1120140">
              <a:lnSpc>
                <a:spcPct val="100000"/>
              </a:lnSpc>
              <a:spcBef>
                <a:spcPts val="185"/>
              </a:spcBef>
            </a:pPr>
            <a:r>
              <a:rPr sz="2800" b="1" dirty="0">
                <a:solidFill>
                  <a:srgbClr val="FFFF00"/>
                </a:solidFill>
                <a:latin typeface="Calibri"/>
                <a:cs typeface="Calibri"/>
              </a:rPr>
              <a:t>Richard</a:t>
            </a:r>
            <a:r>
              <a:rPr sz="2800" b="1" spc="-135" dirty="0">
                <a:solidFill>
                  <a:srgbClr val="FFFF00"/>
                </a:solidFill>
                <a:latin typeface="Calibri"/>
                <a:cs typeface="Calibri"/>
              </a:rPr>
              <a:t> </a:t>
            </a:r>
            <a:r>
              <a:rPr sz="2800" b="1" spc="-10" dirty="0">
                <a:solidFill>
                  <a:srgbClr val="FFFF00"/>
                </a:solidFill>
                <a:latin typeface="Calibri"/>
                <a:cs typeface="Calibri"/>
              </a:rPr>
              <a:t>Stallman</a:t>
            </a:r>
            <a:endParaRPr sz="2800">
              <a:latin typeface="Calibri"/>
              <a:cs typeface="Calibri"/>
            </a:endParaRPr>
          </a:p>
        </p:txBody>
      </p:sp>
      <p:grpSp>
        <p:nvGrpSpPr>
          <p:cNvPr id="10" name="object 10"/>
          <p:cNvGrpSpPr/>
          <p:nvPr/>
        </p:nvGrpSpPr>
        <p:grpSpPr>
          <a:xfrm>
            <a:off x="4257611" y="4638637"/>
            <a:ext cx="4667250" cy="1808480"/>
            <a:chOff x="4257611" y="4638637"/>
            <a:chExt cx="4667250" cy="1808480"/>
          </a:xfrm>
        </p:grpSpPr>
        <p:pic>
          <p:nvPicPr>
            <p:cNvPr id="11" name="object 11"/>
            <p:cNvPicPr/>
            <p:nvPr/>
          </p:nvPicPr>
          <p:blipFill>
            <a:blip r:embed="rId2" cstate="print"/>
            <a:stretch>
              <a:fillRect/>
            </a:stretch>
          </p:blipFill>
          <p:spPr>
            <a:xfrm>
              <a:off x="4499609" y="4648162"/>
              <a:ext cx="4245356" cy="1788922"/>
            </a:xfrm>
            <a:prstGeom prst="rect">
              <a:avLst/>
            </a:prstGeom>
          </p:spPr>
        </p:pic>
        <p:sp>
          <p:nvSpPr>
            <p:cNvPr id="12" name="object 12"/>
            <p:cNvSpPr/>
            <p:nvPr/>
          </p:nvSpPr>
          <p:spPr>
            <a:xfrm>
              <a:off x="4262373" y="4643399"/>
              <a:ext cx="4657725" cy="1798955"/>
            </a:xfrm>
            <a:custGeom>
              <a:avLst/>
              <a:gdLst/>
              <a:ahLst/>
              <a:cxnLst/>
              <a:rect l="l" t="t" r="r" b="b"/>
              <a:pathLst>
                <a:path w="4657725" h="1798954">
                  <a:moveTo>
                    <a:pt x="0" y="1798447"/>
                  </a:moveTo>
                  <a:lnTo>
                    <a:pt x="4657725" y="1798447"/>
                  </a:lnTo>
                  <a:lnTo>
                    <a:pt x="4657725" y="0"/>
                  </a:lnTo>
                  <a:lnTo>
                    <a:pt x="0" y="0"/>
                  </a:lnTo>
                  <a:lnTo>
                    <a:pt x="0" y="1798447"/>
                  </a:lnTo>
                  <a:close/>
                </a:path>
              </a:pathLst>
            </a:custGeom>
            <a:ln w="9525">
              <a:solidFill>
                <a:srgbClr val="000000"/>
              </a:solidFill>
            </a:ln>
          </p:spPr>
          <p:txBody>
            <a:bodyPr wrap="square" lIns="0" tIns="0" rIns="0" bIns="0" rtlCol="0"/>
            <a:lstStyle/>
            <a:p>
              <a:endParaRPr/>
            </a:p>
          </p:txBody>
        </p:sp>
      </p:grpSp>
      <p:sp>
        <p:nvSpPr>
          <p:cNvPr id="13" name="object 13"/>
          <p:cNvSpPr txBox="1"/>
          <p:nvPr/>
        </p:nvSpPr>
        <p:spPr>
          <a:xfrm>
            <a:off x="237236" y="4628388"/>
            <a:ext cx="7477125" cy="2170430"/>
          </a:xfrm>
          <a:prstGeom prst="rect">
            <a:avLst/>
          </a:prstGeom>
        </p:spPr>
        <p:txBody>
          <a:bodyPr vert="horz" wrap="square" lIns="0" tIns="12700" rIns="0" bIns="0" rtlCol="0">
            <a:spAutoFit/>
          </a:bodyPr>
          <a:lstStyle/>
          <a:p>
            <a:pPr marL="12700" marR="3606800" algn="just">
              <a:lnSpc>
                <a:spcPct val="100000"/>
              </a:lnSpc>
              <a:spcBef>
                <a:spcPts val="100"/>
              </a:spcBef>
              <a:tabLst>
                <a:tab pos="2127885" algn="l"/>
                <a:tab pos="3378835" algn="l"/>
              </a:tabLst>
            </a:pPr>
            <a:r>
              <a:rPr sz="2400" b="1" dirty="0">
                <a:latin typeface="Calibri"/>
                <a:cs typeface="Calibri"/>
              </a:rPr>
              <a:t>created</a:t>
            </a:r>
            <a:r>
              <a:rPr sz="2400" b="1" spc="210" dirty="0">
                <a:latin typeface="Calibri"/>
                <a:cs typeface="Calibri"/>
              </a:rPr>
              <a:t>  </a:t>
            </a:r>
            <a:r>
              <a:rPr sz="2400" b="1" dirty="0">
                <a:latin typeface="Calibri"/>
                <a:cs typeface="Calibri"/>
              </a:rPr>
              <a:t>for</a:t>
            </a:r>
            <a:r>
              <a:rPr sz="2400" b="1" spc="215" dirty="0">
                <a:latin typeface="Calibri"/>
                <a:cs typeface="Calibri"/>
              </a:rPr>
              <a:t>  </a:t>
            </a:r>
            <a:r>
              <a:rPr sz="2400" b="1" dirty="0">
                <a:latin typeface="Calibri"/>
                <a:cs typeface="Calibri"/>
              </a:rPr>
              <a:t>the</a:t>
            </a:r>
            <a:r>
              <a:rPr sz="2400" b="1" spc="210" dirty="0">
                <a:latin typeface="Calibri"/>
                <a:cs typeface="Calibri"/>
              </a:rPr>
              <a:t>  </a:t>
            </a:r>
            <a:r>
              <a:rPr sz="2400" b="1" dirty="0">
                <a:latin typeface="Calibri"/>
                <a:cs typeface="Calibri"/>
              </a:rPr>
              <a:t>purpose</a:t>
            </a:r>
            <a:r>
              <a:rPr sz="2400" b="1" spc="220" dirty="0">
                <a:latin typeface="Calibri"/>
                <a:cs typeface="Calibri"/>
              </a:rPr>
              <a:t>  </a:t>
            </a:r>
            <a:r>
              <a:rPr sz="2400" b="1" spc="-25" dirty="0">
                <a:latin typeface="Calibri"/>
                <a:cs typeface="Calibri"/>
              </a:rPr>
              <a:t>of </a:t>
            </a:r>
            <a:r>
              <a:rPr sz="2400" b="1" spc="-10" dirty="0">
                <a:latin typeface="Calibri"/>
                <a:cs typeface="Calibri"/>
              </a:rPr>
              <a:t>supporting</a:t>
            </a:r>
            <a:r>
              <a:rPr sz="2400" b="1" dirty="0">
                <a:latin typeface="Calibri"/>
                <a:cs typeface="Calibri"/>
              </a:rPr>
              <a:t>	</a:t>
            </a:r>
            <a:r>
              <a:rPr sz="2400" b="1" spc="-20" dirty="0">
                <a:latin typeface="Calibri"/>
                <a:cs typeface="Calibri"/>
              </a:rPr>
              <a:t>free</a:t>
            </a:r>
            <a:r>
              <a:rPr sz="2400" b="1" dirty="0">
                <a:latin typeface="Calibri"/>
                <a:cs typeface="Calibri"/>
              </a:rPr>
              <a:t>	</a:t>
            </a:r>
            <a:r>
              <a:rPr sz="2400" b="1" spc="-25" dirty="0">
                <a:latin typeface="Calibri"/>
                <a:cs typeface="Calibri"/>
              </a:rPr>
              <a:t>s/w </a:t>
            </a:r>
            <a:r>
              <a:rPr sz="2400" b="1" dirty="0">
                <a:latin typeface="Calibri"/>
                <a:cs typeface="Calibri"/>
              </a:rPr>
              <a:t>movement.</a:t>
            </a:r>
            <a:r>
              <a:rPr sz="2400" b="1" spc="-50" dirty="0">
                <a:latin typeface="Calibri"/>
                <a:cs typeface="Calibri"/>
              </a:rPr>
              <a:t> </a:t>
            </a:r>
            <a:r>
              <a:rPr sz="2400" b="1" dirty="0">
                <a:latin typeface="Calibri"/>
                <a:cs typeface="Calibri"/>
              </a:rPr>
              <a:t>It</a:t>
            </a:r>
            <a:r>
              <a:rPr sz="2400" b="1" spc="-45" dirty="0">
                <a:latin typeface="Calibri"/>
                <a:cs typeface="Calibri"/>
              </a:rPr>
              <a:t> </a:t>
            </a:r>
            <a:r>
              <a:rPr sz="2400" b="1" dirty="0">
                <a:latin typeface="Calibri"/>
                <a:cs typeface="Calibri"/>
              </a:rPr>
              <a:t>also</a:t>
            </a:r>
            <a:r>
              <a:rPr sz="2400" b="1" spc="-45" dirty="0">
                <a:latin typeface="Calibri"/>
                <a:cs typeface="Calibri"/>
              </a:rPr>
              <a:t> </a:t>
            </a:r>
            <a:r>
              <a:rPr sz="2400" b="1" dirty="0">
                <a:latin typeface="Calibri"/>
                <a:cs typeface="Calibri"/>
              </a:rPr>
              <a:t>funds</a:t>
            </a:r>
            <a:r>
              <a:rPr sz="2400" b="1" spc="-40" dirty="0">
                <a:latin typeface="Calibri"/>
                <a:cs typeface="Calibri"/>
              </a:rPr>
              <a:t> </a:t>
            </a:r>
            <a:r>
              <a:rPr sz="2400" b="1" spc="-20" dirty="0">
                <a:latin typeface="Calibri"/>
                <a:cs typeface="Calibri"/>
              </a:rPr>
              <a:t>many </a:t>
            </a:r>
            <a:r>
              <a:rPr sz="2400" b="1" dirty="0">
                <a:latin typeface="Calibri"/>
                <a:cs typeface="Calibri"/>
              </a:rPr>
              <a:t>programmers</a:t>
            </a:r>
            <a:r>
              <a:rPr sz="2400" b="1" spc="160" dirty="0">
                <a:latin typeface="Calibri"/>
                <a:cs typeface="Calibri"/>
              </a:rPr>
              <a:t>  </a:t>
            </a:r>
            <a:r>
              <a:rPr sz="2400" b="1" dirty="0">
                <a:latin typeface="Calibri"/>
                <a:cs typeface="Calibri"/>
              </a:rPr>
              <a:t>for</a:t>
            </a:r>
            <a:r>
              <a:rPr sz="2400" b="1" spc="160" dirty="0">
                <a:latin typeface="Calibri"/>
                <a:cs typeface="Calibri"/>
              </a:rPr>
              <a:t>  </a:t>
            </a:r>
            <a:r>
              <a:rPr sz="2400" b="1" spc="-10" dirty="0">
                <a:latin typeface="Calibri"/>
                <a:cs typeface="Calibri"/>
              </a:rPr>
              <a:t>developing </a:t>
            </a:r>
            <a:r>
              <a:rPr sz="2400" b="1" dirty="0">
                <a:latin typeface="Calibri"/>
                <a:cs typeface="Calibri"/>
              </a:rPr>
              <a:t>free</a:t>
            </a:r>
            <a:r>
              <a:rPr sz="2400" b="1" spc="-60" dirty="0">
                <a:latin typeface="Calibri"/>
                <a:cs typeface="Calibri"/>
              </a:rPr>
              <a:t> </a:t>
            </a:r>
            <a:r>
              <a:rPr sz="2400" b="1" spc="-20" dirty="0">
                <a:latin typeface="Calibri"/>
                <a:cs typeface="Calibri"/>
              </a:rPr>
              <a:t>s/w.</a:t>
            </a:r>
            <a:endParaRPr sz="2400">
              <a:latin typeface="Calibri"/>
              <a:cs typeface="Calibri"/>
            </a:endParaRPr>
          </a:p>
          <a:p>
            <a:pPr marL="1281430">
              <a:lnSpc>
                <a:spcPct val="100000"/>
              </a:lnSpc>
              <a:spcBef>
                <a:spcPts val="330"/>
              </a:spcBef>
            </a:pPr>
            <a:r>
              <a:rPr sz="1800" b="1" dirty="0">
                <a:solidFill>
                  <a:srgbClr val="FF0000"/>
                </a:solidFill>
                <a:latin typeface="Comic Sans MS"/>
                <a:cs typeface="Comic Sans MS"/>
              </a:rPr>
              <a:t>FSF</a:t>
            </a:r>
            <a:r>
              <a:rPr sz="1800" b="1" spc="-35" dirty="0">
                <a:solidFill>
                  <a:srgbClr val="FF0000"/>
                </a:solidFill>
                <a:latin typeface="Comic Sans MS"/>
                <a:cs typeface="Comic Sans MS"/>
              </a:rPr>
              <a:t> </a:t>
            </a:r>
            <a:r>
              <a:rPr sz="1800" b="1" dirty="0">
                <a:solidFill>
                  <a:srgbClr val="FF0000"/>
                </a:solidFill>
                <a:latin typeface="Comic Sans MS"/>
                <a:cs typeface="Comic Sans MS"/>
              </a:rPr>
              <a:t>and</a:t>
            </a:r>
            <a:r>
              <a:rPr sz="1800" b="1" spc="-25" dirty="0">
                <a:solidFill>
                  <a:srgbClr val="FF0000"/>
                </a:solidFill>
                <a:latin typeface="Comic Sans MS"/>
                <a:cs typeface="Comic Sans MS"/>
              </a:rPr>
              <a:t> </a:t>
            </a:r>
            <a:r>
              <a:rPr sz="1800" b="1" dirty="0">
                <a:solidFill>
                  <a:srgbClr val="FF0000"/>
                </a:solidFill>
                <a:latin typeface="Comic Sans MS"/>
                <a:cs typeface="Comic Sans MS"/>
              </a:rPr>
              <a:t>GNU</a:t>
            </a:r>
            <a:r>
              <a:rPr sz="1800" b="1" spc="-30" dirty="0">
                <a:solidFill>
                  <a:srgbClr val="FF0000"/>
                </a:solidFill>
                <a:latin typeface="Comic Sans MS"/>
                <a:cs typeface="Comic Sans MS"/>
              </a:rPr>
              <a:t> </a:t>
            </a:r>
            <a:r>
              <a:rPr sz="1800" b="1" dirty="0">
                <a:solidFill>
                  <a:srgbClr val="FF0000"/>
                </a:solidFill>
                <a:latin typeface="Comic Sans MS"/>
                <a:cs typeface="Comic Sans MS"/>
              </a:rPr>
              <a:t>both</a:t>
            </a:r>
            <a:r>
              <a:rPr sz="1800" b="1" spc="-25" dirty="0">
                <a:solidFill>
                  <a:srgbClr val="FF0000"/>
                </a:solidFill>
                <a:latin typeface="Comic Sans MS"/>
                <a:cs typeface="Comic Sans MS"/>
              </a:rPr>
              <a:t> </a:t>
            </a:r>
            <a:r>
              <a:rPr sz="1800" b="1" dirty="0">
                <a:solidFill>
                  <a:srgbClr val="FF0000"/>
                </a:solidFill>
                <a:latin typeface="Comic Sans MS"/>
                <a:cs typeface="Comic Sans MS"/>
              </a:rPr>
              <a:t>were</a:t>
            </a:r>
            <a:r>
              <a:rPr sz="1800" b="1" spc="-10" dirty="0">
                <a:solidFill>
                  <a:srgbClr val="FF0000"/>
                </a:solidFill>
                <a:latin typeface="Comic Sans MS"/>
                <a:cs typeface="Comic Sans MS"/>
              </a:rPr>
              <a:t> </a:t>
            </a:r>
            <a:r>
              <a:rPr sz="1800" b="1" dirty="0">
                <a:solidFill>
                  <a:srgbClr val="FF0000"/>
                </a:solidFill>
                <a:latin typeface="Comic Sans MS"/>
                <a:cs typeface="Comic Sans MS"/>
              </a:rPr>
              <a:t>initiated</a:t>
            </a:r>
            <a:r>
              <a:rPr sz="1800" b="1" spc="-25" dirty="0">
                <a:solidFill>
                  <a:srgbClr val="FF0000"/>
                </a:solidFill>
                <a:latin typeface="Comic Sans MS"/>
                <a:cs typeface="Comic Sans MS"/>
              </a:rPr>
              <a:t> </a:t>
            </a:r>
            <a:r>
              <a:rPr sz="1800" b="1" dirty="0">
                <a:solidFill>
                  <a:srgbClr val="FF0000"/>
                </a:solidFill>
                <a:latin typeface="Comic Sans MS"/>
                <a:cs typeface="Comic Sans MS"/>
              </a:rPr>
              <a:t>by</a:t>
            </a:r>
            <a:r>
              <a:rPr sz="1800" b="1" spc="-20" dirty="0">
                <a:solidFill>
                  <a:srgbClr val="FF0000"/>
                </a:solidFill>
                <a:latin typeface="Comic Sans MS"/>
                <a:cs typeface="Comic Sans MS"/>
              </a:rPr>
              <a:t> </a:t>
            </a:r>
            <a:r>
              <a:rPr sz="1800" b="1" dirty="0">
                <a:solidFill>
                  <a:srgbClr val="FF0000"/>
                </a:solidFill>
                <a:latin typeface="Comic Sans MS"/>
                <a:cs typeface="Comic Sans MS"/>
              </a:rPr>
              <a:t>Richard</a:t>
            </a:r>
            <a:r>
              <a:rPr sz="1800" b="1" spc="-35" dirty="0">
                <a:solidFill>
                  <a:srgbClr val="FF0000"/>
                </a:solidFill>
                <a:latin typeface="Comic Sans MS"/>
                <a:cs typeface="Comic Sans MS"/>
              </a:rPr>
              <a:t> </a:t>
            </a:r>
            <a:r>
              <a:rPr sz="1800" b="1" spc="-10" dirty="0">
                <a:solidFill>
                  <a:srgbClr val="FF0000"/>
                </a:solidFill>
                <a:latin typeface="Comic Sans MS"/>
                <a:cs typeface="Comic Sans MS"/>
              </a:rPr>
              <a:t>Stallman.</a:t>
            </a:r>
            <a:endParaRPr sz="1800">
              <a:latin typeface="Comic Sans MS"/>
              <a:cs typeface="Comic Sans MS"/>
            </a:endParaRPr>
          </a:p>
        </p:txBody>
      </p:sp>
      <p:pic>
        <p:nvPicPr>
          <p:cNvPr id="14" name="object 14"/>
          <p:cNvPicPr/>
          <p:nvPr/>
        </p:nvPicPr>
        <p:blipFill>
          <a:blip r:embed="rId3" cstate="print"/>
          <a:stretch>
            <a:fillRect/>
          </a:stretch>
        </p:blipFill>
        <p:spPr>
          <a:xfrm>
            <a:off x="4248150" y="1066800"/>
            <a:ext cx="4743450" cy="3048000"/>
          </a:xfrm>
          <a:prstGeom prst="rect">
            <a:avLst/>
          </a:prstGeom>
        </p:spPr>
      </p:pic>
      <p:pic>
        <p:nvPicPr>
          <p:cNvPr id="15" name="object 15"/>
          <p:cNvPicPr/>
          <p:nvPr/>
        </p:nvPicPr>
        <p:blipFill>
          <a:blip r:embed="rId4" cstate="print"/>
          <a:stretch>
            <a:fillRect/>
          </a:stretch>
        </p:blipFill>
        <p:spPr>
          <a:xfrm>
            <a:off x="3200400" y="1066749"/>
            <a:ext cx="990600" cy="101097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47637" y="3576637"/>
            <a:ext cx="6715125" cy="3286125"/>
            <a:chOff x="147637" y="3576637"/>
            <a:chExt cx="6715125" cy="3286125"/>
          </a:xfrm>
        </p:grpSpPr>
        <p:sp>
          <p:nvSpPr>
            <p:cNvPr id="3" name="object 3"/>
            <p:cNvSpPr/>
            <p:nvPr/>
          </p:nvSpPr>
          <p:spPr>
            <a:xfrm>
              <a:off x="152400" y="3581400"/>
              <a:ext cx="6705600" cy="3276600"/>
            </a:xfrm>
            <a:custGeom>
              <a:avLst/>
              <a:gdLst/>
              <a:ahLst/>
              <a:cxnLst/>
              <a:rect l="l" t="t" r="r" b="b"/>
              <a:pathLst>
                <a:path w="6705600" h="3276600">
                  <a:moveTo>
                    <a:pt x="6705600" y="0"/>
                  </a:moveTo>
                  <a:lnTo>
                    <a:pt x="0" y="0"/>
                  </a:lnTo>
                  <a:lnTo>
                    <a:pt x="0" y="3276600"/>
                  </a:lnTo>
                  <a:lnTo>
                    <a:pt x="6705600" y="3276600"/>
                  </a:lnTo>
                  <a:lnTo>
                    <a:pt x="6705600" y="0"/>
                  </a:lnTo>
                  <a:close/>
                </a:path>
              </a:pathLst>
            </a:custGeom>
            <a:solidFill>
              <a:srgbClr val="EDEBE0"/>
            </a:solidFill>
          </p:spPr>
          <p:txBody>
            <a:bodyPr wrap="square" lIns="0" tIns="0" rIns="0" bIns="0" rtlCol="0"/>
            <a:lstStyle/>
            <a:p>
              <a:endParaRPr/>
            </a:p>
          </p:txBody>
        </p:sp>
        <p:sp>
          <p:nvSpPr>
            <p:cNvPr id="4" name="object 4"/>
            <p:cNvSpPr/>
            <p:nvPr/>
          </p:nvSpPr>
          <p:spPr>
            <a:xfrm>
              <a:off x="152400" y="3581400"/>
              <a:ext cx="6705600" cy="3276600"/>
            </a:xfrm>
            <a:custGeom>
              <a:avLst/>
              <a:gdLst/>
              <a:ahLst/>
              <a:cxnLst/>
              <a:rect l="l" t="t" r="r" b="b"/>
              <a:pathLst>
                <a:path w="6705600" h="3276600">
                  <a:moveTo>
                    <a:pt x="0" y="3276600"/>
                  </a:moveTo>
                  <a:lnTo>
                    <a:pt x="6705600" y="3276600"/>
                  </a:lnTo>
                  <a:lnTo>
                    <a:pt x="6705600" y="0"/>
                  </a:lnTo>
                  <a:lnTo>
                    <a:pt x="0" y="0"/>
                  </a:lnTo>
                  <a:lnTo>
                    <a:pt x="0" y="3276600"/>
                  </a:lnTo>
                  <a:close/>
                </a:path>
              </a:pathLst>
            </a:custGeom>
            <a:ln w="9525">
              <a:solidFill>
                <a:srgbClr val="000000"/>
              </a:solidFill>
            </a:ln>
          </p:spPr>
          <p:txBody>
            <a:bodyPr wrap="square" lIns="0" tIns="0" rIns="0" bIns="0" rtlCol="0"/>
            <a:lstStyle/>
            <a:p>
              <a:endParaRPr/>
            </a:p>
          </p:txBody>
        </p:sp>
      </p:grpSp>
      <p:sp>
        <p:nvSpPr>
          <p:cNvPr id="5" name="object 5"/>
          <p:cNvSpPr txBox="1"/>
          <p:nvPr/>
        </p:nvSpPr>
        <p:spPr>
          <a:xfrm>
            <a:off x="231140" y="3461648"/>
            <a:ext cx="6548120" cy="3375025"/>
          </a:xfrm>
          <a:prstGeom prst="rect">
            <a:avLst/>
          </a:prstGeom>
        </p:spPr>
        <p:txBody>
          <a:bodyPr vert="horz" wrap="square" lIns="0" tIns="147320" rIns="0" bIns="0" rtlCol="0">
            <a:spAutoFit/>
          </a:bodyPr>
          <a:lstStyle/>
          <a:p>
            <a:pPr marL="12700" algn="just">
              <a:lnSpc>
                <a:spcPct val="100000"/>
              </a:lnSpc>
              <a:spcBef>
                <a:spcPts val="1160"/>
              </a:spcBef>
            </a:pPr>
            <a:r>
              <a:rPr sz="2200" b="1" u="sng" dirty="0">
                <a:solidFill>
                  <a:srgbClr val="0000FF"/>
                </a:solidFill>
                <a:uFill>
                  <a:solidFill>
                    <a:srgbClr val="0000FF"/>
                  </a:solidFill>
                </a:uFill>
                <a:latin typeface="Calibri"/>
                <a:cs typeface="Calibri"/>
              </a:rPr>
              <a:t>W3C</a:t>
            </a:r>
            <a:r>
              <a:rPr sz="2200" b="1" u="sng" spc="-60" dirty="0">
                <a:solidFill>
                  <a:srgbClr val="0000FF"/>
                </a:solidFill>
                <a:uFill>
                  <a:solidFill>
                    <a:srgbClr val="0000FF"/>
                  </a:solidFill>
                </a:uFill>
                <a:latin typeface="Calibri"/>
                <a:cs typeface="Calibri"/>
              </a:rPr>
              <a:t> </a:t>
            </a:r>
            <a:r>
              <a:rPr sz="2200" b="1" u="sng" spc="-10" dirty="0">
                <a:solidFill>
                  <a:srgbClr val="0000FF"/>
                </a:solidFill>
                <a:uFill>
                  <a:solidFill>
                    <a:srgbClr val="0000FF"/>
                  </a:solidFill>
                </a:uFill>
                <a:latin typeface="Calibri"/>
                <a:cs typeface="Calibri"/>
              </a:rPr>
              <a:t>(World</a:t>
            </a:r>
            <a:r>
              <a:rPr sz="2200" b="1" u="sng" spc="-50" dirty="0">
                <a:solidFill>
                  <a:srgbClr val="0000FF"/>
                </a:solidFill>
                <a:uFill>
                  <a:solidFill>
                    <a:srgbClr val="0000FF"/>
                  </a:solidFill>
                </a:uFill>
                <a:latin typeface="Calibri"/>
                <a:cs typeface="Calibri"/>
              </a:rPr>
              <a:t> </a:t>
            </a:r>
            <a:r>
              <a:rPr sz="2200" b="1" u="sng" dirty="0">
                <a:solidFill>
                  <a:srgbClr val="0000FF"/>
                </a:solidFill>
                <a:uFill>
                  <a:solidFill>
                    <a:srgbClr val="0000FF"/>
                  </a:solidFill>
                </a:uFill>
                <a:latin typeface="Calibri"/>
                <a:cs typeface="Calibri"/>
              </a:rPr>
              <a:t>Wide</a:t>
            </a:r>
            <a:r>
              <a:rPr sz="2200" b="1" u="sng" spc="-50" dirty="0">
                <a:solidFill>
                  <a:srgbClr val="0000FF"/>
                </a:solidFill>
                <a:uFill>
                  <a:solidFill>
                    <a:srgbClr val="0000FF"/>
                  </a:solidFill>
                </a:uFill>
                <a:latin typeface="Calibri"/>
                <a:cs typeface="Calibri"/>
              </a:rPr>
              <a:t> </a:t>
            </a:r>
            <a:r>
              <a:rPr sz="2200" b="1" u="sng" dirty="0">
                <a:solidFill>
                  <a:srgbClr val="0000FF"/>
                </a:solidFill>
                <a:uFill>
                  <a:solidFill>
                    <a:srgbClr val="0000FF"/>
                  </a:solidFill>
                </a:uFill>
                <a:latin typeface="Calibri"/>
                <a:cs typeface="Calibri"/>
              </a:rPr>
              <a:t>Web</a:t>
            </a:r>
            <a:r>
              <a:rPr sz="2200" b="1" u="sng" spc="-55" dirty="0">
                <a:solidFill>
                  <a:srgbClr val="0000FF"/>
                </a:solidFill>
                <a:uFill>
                  <a:solidFill>
                    <a:srgbClr val="0000FF"/>
                  </a:solidFill>
                </a:uFill>
                <a:latin typeface="Calibri"/>
                <a:cs typeface="Calibri"/>
              </a:rPr>
              <a:t> </a:t>
            </a:r>
            <a:r>
              <a:rPr sz="2200" b="1" u="sng" dirty="0">
                <a:solidFill>
                  <a:srgbClr val="0000FF"/>
                </a:solidFill>
                <a:uFill>
                  <a:solidFill>
                    <a:srgbClr val="0000FF"/>
                  </a:solidFill>
                </a:uFill>
                <a:latin typeface="Calibri"/>
                <a:cs typeface="Calibri"/>
              </a:rPr>
              <a:t>Consortium)</a:t>
            </a:r>
            <a:r>
              <a:rPr sz="2200" b="1" u="sng" spc="-65" dirty="0">
                <a:solidFill>
                  <a:srgbClr val="0000FF"/>
                </a:solidFill>
                <a:uFill>
                  <a:solidFill>
                    <a:srgbClr val="0000FF"/>
                  </a:solidFill>
                </a:uFill>
                <a:latin typeface="Calibri"/>
                <a:cs typeface="Calibri"/>
              </a:rPr>
              <a:t> </a:t>
            </a:r>
            <a:r>
              <a:rPr sz="2200" b="1" u="sng" spc="-25" dirty="0">
                <a:solidFill>
                  <a:srgbClr val="0000FF"/>
                </a:solidFill>
                <a:uFill>
                  <a:solidFill>
                    <a:srgbClr val="0000FF"/>
                  </a:solidFill>
                </a:uFill>
                <a:latin typeface="Calibri"/>
                <a:cs typeface="Calibri"/>
              </a:rPr>
              <a:t>:-</a:t>
            </a:r>
            <a:endParaRPr sz="2200">
              <a:latin typeface="Calibri"/>
              <a:cs typeface="Calibri"/>
            </a:endParaRPr>
          </a:p>
          <a:p>
            <a:pPr marL="94615" marR="5080" indent="273050" algn="just">
              <a:lnSpc>
                <a:spcPct val="100600"/>
              </a:lnSpc>
              <a:spcBef>
                <a:spcPts val="950"/>
              </a:spcBef>
            </a:pPr>
            <a:r>
              <a:rPr sz="2000" b="1" dirty="0">
                <a:latin typeface="Calibri"/>
                <a:cs typeface="Calibri"/>
              </a:rPr>
              <a:t>It</a:t>
            </a:r>
            <a:r>
              <a:rPr sz="2000" b="1" spc="-30" dirty="0">
                <a:latin typeface="Calibri"/>
                <a:cs typeface="Calibri"/>
              </a:rPr>
              <a:t> </a:t>
            </a:r>
            <a:r>
              <a:rPr sz="2000" b="1" dirty="0">
                <a:latin typeface="Calibri"/>
                <a:cs typeface="Calibri"/>
              </a:rPr>
              <a:t>is</a:t>
            </a:r>
            <a:r>
              <a:rPr sz="2000" b="1" spc="-20" dirty="0">
                <a:latin typeface="Calibri"/>
                <a:cs typeface="Calibri"/>
              </a:rPr>
              <a:t> </a:t>
            </a:r>
            <a:r>
              <a:rPr sz="2000" b="1" dirty="0">
                <a:latin typeface="Calibri"/>
                <a:cs typeface="Calibri"/>
              </a:rPr>
              <a:t>responsible</a:t>
            </a:r>
            <a:r>
              <a:rPr sz="2000" b="1" spc="-15" dirty="0">
                <a:latin typeface="Calibri"/>
                <a:cs typeface="Calibri"/>
              </a:rPr>
              <a:t> </a:t>
            </a:r>
            <a:r>
              <a:rPr sz="2000" b="1" dirty="0">
                <a:latin typeface="Calibri"/>
                <a:cs typeface="Calibri"/>
              </a:rPr>
              <a:t>for</a:t>
            </a:r>
            <a:r>
              <a:rPr sz="2000" b="1" spc="-25" dirty="0">
                <a:latin typeface="Calibri"/>
                <a:cs typeface="Calibri"/>
              </a:rPr>
              <a:t> </a:t>
            </a:r>
            <a:r>
              <a:rPr sz="2000" b="1" dirty="0">
                <a:latin typeface="Calibri"/>
                <a:cs typeface="Calibri"/>
              </a:rPr>
              <a:t>producing</a:t>
            </a:r>
            <a:r>
              <a:rPr sz="2000" b="1" spc="-15" dirty="0">
                <a:latin typeface="Calibri"/>
                <a:cs typeface="Calibri"/>
              </a:rPr>
              <a:t> </a:t>
            </a:r>
            <a:r>
              <a:rPr sz="2000" b="1" dirty="0">
                <a:latin typeface="Calibri"/>
                <a:cs typeface="Calibri"/>
              </a:rPr>
              <a:t>the</a:t>
            </a:r>
            <a:r>
              <a:rPr sz="2000" b="1" spc="-20" dirty="0">
                <a:latin typeface="Calibri"/>
                <a:cs typeface="Calibri"/>
              </a:rPr>
              <a:t> </a:t>
            </a:r>
            <a:r>
              <a:rPr sz="2000" b="1" dirty="0">
                <a:latin typeface="Calibri"/>
                <a:cs typeface="Calibri"/>
              </a:rPr>
              <a:t>s/w</a:t>
            </a:r>
            <a:r>
              <a:rPr sz="2000" b="1" spc="-20" dirty="0">
                <a:latin typeface="Calibri"/>
                <a:cs typeface="Calibri"/>
              </a:rPr>
              <a:t> </a:t>
            </a:r>
            <a:r>
              <a:rPr sz="2000" b="1" spc="-10" dirty="0">
                <a:latin typeface="Calibri"/>
                <a:cs typeface="Calibri"/>
              </a:rPr>
              <a:t>standards </a:t>
            </a:r>
            <a:r>
              <a:rPr sz="2000" b="1" dirty="0">
                <a:latin typeface="Calibri"/>
                <a:cs typeface="Calibri"/>
              </a:rPr>
              <a:t>for</a:t>
            </a:r>
            <a:r>
              <a:rPr sz="2000" b="1" spc="-20" dirty="0">
                <a:latin typeface="Calibri"/>
                <a:cs typeface="Calibri"/>
              </a:rPr>
              <a:t> </a:t>
            </a:r>
            <a:r>
              <a:rPr sz="2000" b="1" spc="-10" dirty="0">
                <a:latin typeface="Calibri"/>
                <a:cs typeface="Calibri"/>
              </a:rPr>
              <a:t>world </a:t>
            </a:r>
            <a:r>
              <a:rPr sz="2000" b="1" dirty="0">
                <a:latin typeface="Calibri"/>
                <a:cs typeface="Calibri"/>
              </a:rPr>
              <a:t>wide</a:t>
            </a:r>
            <a:r>
              <a:rPr sz="2000" b="1" spc="320" dirty="0">
                <a:latin typeface="Calibri"/>
                <a:cs typeface="Calibri"/>
              </a:rPr>
              <a:t> </a:t>
            </a:r>
            <a:r>
              <a:rPr sz="2000" b="1" dirty="0">
                <a:latin typeface="Calibri"/>
                <a:cs typeface="Calibri"/>
              </a:rPr>
              <a:t>web.</a:t>
            </a:r>
            <a:r>
              <a:rPr sz="2000" b="1" spc="310" dirty="0">
                <a:latin typeface="Calibri"/>
                <a:cs typeface="Calibri"/>
              </a:rPr>
              <a:t> </a:t>
            </a:r>
            <a:r>
              <a:rPr sz="2000" dirty="0">
                <a:latin typeface="Calibri"/>
                <a:cs typeface="Calibri"/>
              </a:rPr>
              <a:t>The</a:t>
            </a:r>
            <a:r>
              <a:rPr sz="2000" spc="315" dirty="0">
                <a:latin typeface="Calibri"/>
                <a:cs typeface="Calibri"/>
              </a:rPr>
              <a:t> </a:t>
            </a:r>
            <a:r>
              <a:rPr sz="2000" b="1" dirty="0">
                <a:latin typeface="Calibri"/>
                <a:cs typeface="Calibri"/>
              </a:rPr>
              <a:t>World</a:t>
            </a:r>
            <a:r>
              <a:rPr sz="2000" b="1" spc="315" dirty="0">
                <a:latin typeface="Calibri"/>
                <a:cs typeface="Calibri"/>
              </a:rPr>
              <a:t> </a:t>
            </a:r>
            <a:r>
              <a:rPr sz="2000" b="1" dirty="0">
                <a:latin typeface="Calibri"/>
                <a:cs typeface="Calibri"/>
              </a:rPr>
              <a:t>Wide</a:t>
            </a:r>
            <a:r>
              <a:rPr sz="2000" b="1" spc="320" dirty="0">
                <a:latin typeface="Calibri"/>
                <a:cs typeface="Calibri"/>
              </a:rPr>
              <a:t> </a:t>
            </a:r>
            <a:r>
              <a:rPr sz="2000" b="1" dirty="0">
                <a:latin typeface="Calibri"/>
                <a:cs typeface="Calibri"/>
              </a:rPr>
              <a:t>Web</a:t>
            </a:r>
            <a:r>
              <a:rPr sz="2000" b="1" spc="315" dirty="0">
                <a:latin typeface="Calibri"/>
                <a:cs typeface="Calibri"/>
              </a:rPr>
              <a:t> </a:t>
            </a:r>
            <a:r>
              <a:rPr sz="2000" b="1" dirty="0">
                <a:latin typeface="Calibri"/>
                <a:cs typeface="Calibri"/>
              </a:rPr>
              <a:t>Consortium</a:t>
            </a:r>
            <a:r>
              <a:rPr sz="2000" b="1" spc="320" dirty="0">
                <a:latin typeface="Calibri"/>
                <a:cs typeface="Calibri"/>
              </a:rPr>
              <a:t> </a:t>
            </a:r>
            <a:r>
              <a:rPr sz="2000" dirty="0">
                <a:latin typeface="Calibri"/>
                <a:cs typeface="Calibri"/>
              </a:rPr>
              <a:t>(</a:t>
            </a:r>
            <a:r>
              <a:rPr sz="2000" b="1" dirty="0">
                <a:latin typeface="Calibri"/>
                <a:cs typeface="Calibri"/>
              </a:rPr>
              <a:t>W3C</a:t>
            </a:r>
            <a:r>
              <a:rPr sz="2000" dirty="0">
                <a:latin typeface="Calibri"/>
                <a:cs typeface="Calibri"/>
              </a:rPr>
              <a:t>)</a:t>
            </a:r>
            <a:r>
              <a:rPr sz="2000" spc="315" dirty="0">
                <a:latin typeface="Calibri"/>
                <a:cs typeface="Calibri"/>
              </a:rPr>
              <a:t> </a:t>
            </a:r>
            <a:r>
              <a:rPr sz="2000" dirty="0">
                <a:latin typeface="Calibri"/>
                <a:cs typeface="Calibri"/>
              </a:rPr>
              <a:t>is</a:t>
            </a:r>
            <a:r>
              <a:rPr sz="2000" spc="315" dirty="0">
                <a:latin typeface="Calibri"/>
                <a:cs typeface="Calibri"/>
              </a:rPr>
              <a:t> </a:t>
            </a:r>
            <a:r>
              <a:rPr sz="2000" spc="-25" dirty="0">
                <a:latin typeface="Calibri"/>
                <a:cs typeface="Calibri"/>
              </a:rPr>
              <a:t>the </a:t>
            </a:r>
            <a:r>
              <a:rPr sz="2000" dirty="0">
                <a:latin typeface="Calibri"/>
                <a:cs typeface="Calibri"/>
              </a:rPr>
              <a:t>main</a:t>
            </a:r>
            <a:r>
              <a:rPr sz="2000" spc="-10" dirty="0">
                <a:latin typeface="Calibri"/>
                <a:cs typeface="Calibri"/>
              </a:rPr>
              <a:t> </a:t>
            </a:r>
            <a:r>
              <a:rPr sz="2000" dirty="0">
                <a:latin typeface="Calibri"/>
                <a:cs typeface="Calibri"/>
              </a:rPr>
              <a:t>international</a:t>
            </a:r>
            <a:r>
              <a:rPr sz="2000" spc="5" dirty="0">
                <a:latin typeface="Calibri"/>
                <a:cs typeface="Calibri"/>
              </a:rPr>
              <a:t> </a:t>
            </a:r>
            <a:r>
              <a:rPr sz="2000" dirty="0">
                <a:latin typeface="Calibri"/>
                <a:cs typeface="Calibri"/>
              </a:rPr>
              <a:t>standards</a:t>
            </a:r>
            <a:r>
              <a:rPr sz="2000" spc="-10" dirty="0">
                <a:latin typeface="Calibri"/>
                <a:cs typeface="Calibri"/>
              </a:rPr>
              <a:t> </a:t>
            </a:r>
            <a:r>
              <a:rPr sz="2000" dirty="0">
                <a:latin typeface="Calibri"/>
                <a:cs typeface="Calibri"/>
              </a:rPr>
              <a:t>organization</a:t>
            </a:r>
            <a:r>
              <a:rPr sz="2000" spc="-15" dirty="0">
                <a:latin typeface="Calibri"/>
                <a:cs typeface="Calibri"/>
              </a:rPr>
              <a:t> </a:t>
            </a:r>
            <a:r>
              <a:rPr sz="2000" dirty="0">
                <a:latin typeface="Calibri"/>
                <a:cs typeface="Calibri"/>
              </a:rPr>
              <a:t>for</a:t>
            </a:r>
            <a:r>
              <a:rPr sz="2000" spc="-10" dirty="0">
                <a:latin typeface="Calibri"/>
                <a:cs typeface="Calibri"/>
              </a:rPr>
              <a:t> </a:t>
            </a:r>
            <a:r>
              <a:rPr sz="2000" dirty="0">
                <a:latin typeface="Calibri"/>
                <a:cs typeface="Calibri"/>
              </a:rPr>
              <a:t>the</a:t>
            </a:r>
            <a:r>
              <a:rPr sz="2000" spc="-5" dirty="0">
                <a:latin typeface="Calibri"/>
                <a:cs typeface="Calibri"/>
              </a:rPr>
              <a:t> </a:t>
            </a:r>
            <a:r>
              <a:rPr sz="2000" dirty="0">
                <a:latin typeface="Calibri"/>
                <a:cs typeface="Calibri"/>
              </a:rPr>
              <a:t>World</a:t>
            </a:r>
            <a:r>
              <a:rPr sz="2000" spc="-10" dirty="0">
                <a:latin typeface="Calibri"/>
                <a:cs typeface="Calibri"/>
              </a:rPr>
              <a:t> </a:t>
            </a:r>
            <a:r>
              <a:rPr sz="2000" spc="-20" dirty="0">
                <a:latin typeface="Calibri"/>
                <a:cs typeface="Calibri"/>
              </a:rPr>
              <a:t>Wide </a:t>
            </a:r>
            <a:r>
              <a:rPr sz="2000" dirty="0">
                <a:latin typeface="Calibri"/>
                <a:cs typeface="Calibri"/>
              </a:rPr>
              <a:t>Web.</a:t>
            </a:r>
            <a:r>
              <a:rPr sz="2000" spc="130" dirty="0">
                <a:latin typeface="Calibri"/>
                <a:cs typeface="Calibri"/>
              </a:rPr>
              <a:t> </a:t>
            </a:r>
            <a:r>
              <a:rPr sz="2000" dirty="0">
                <a:latin typeface="Calibri"/>
                <a:cs typeface="Calibri"/>
              </a:rPr>
              <a:t>Founded</a:t>
            </a:r>
            <a:r>
              <a:rPr sz="2000" spc="140" dirty="0">
                <a:latin typeface="Calibri"/>
                <a:cs typeface="Calibri"/>
              </a:rPr>
              <a:t> </a:t>
            </a:r>
            <a:r>
              <a:rPr sz="2000" dirty="0">
                <a:latin typeface="Calibri"/>
                <a:cs typeface="Calibri"/>
              </a:rPr>
              <a:t>in</a:t>
            </a:r>
            <a:r>
              <a:rPr sz="2000" spc="130" dirty="0">
                <a:latin typeface="Calibri"/>
                <a:cs typeface="Calibri"/>
              </a:rPr>
              <a:t> </a:t>
            </a:r>
            <a:r>
              <a:rPr sz="2000" dirty="0">
                <a:latin typeface="Calibri"/>
                <a:cs typeface="Calibri"/>
              </a:rPr>
              <a:t>1994</a:t>
            </a:r>
            <a:r>
              <a:rPr sz="2000" spc="130" dirty="0">
                <a:latin typeface="Calibri"/>
                <a:cs typeface="Calibri"/>
              </a:rPr>
              <a:t> </a:t>
            </a:r>
            <a:r>
              <a:rPr sz="2000" dirty="0">
                <a:latin typeface="Calibri"/>
                <a:cs typeface="Calibri"/>
              </a:rPr>
              <a:t>and</a:t>
            </a:r>
            <a:r>
              <a:rPr sz="2000" spc="135" dirty="0">
                <a:latin typeface="Calibri"/>
                <a:cs typeface="Calibri"/>
              </a:rPr>
              <a:t> </a:t>
            </a:r>
            <a:r>
              <a:rPr sz="2000" dirty="0">
                <a:latin typeface="Calibri"/>
                <a:cs typeface="Calibri"/>
              </a:rPr>
              <a:t>currently</a:t>
            </a:r>
            <a:r>
              <a:rPr sz="2000" spc="135" dirty="0">
                <a:latin typeface="Calibri"/>
                <a:cs typeface="Calibri"/>
              </a:rPr>
              <a:t> </a:t>
            </a:r>
            <a:r>
              <a:rPr sz="2000" dirty="0">
                <a:latin typeface="Calibri"/>
                <a:cs typeface="Calibri"/>
              </a:rPr>
              <a:t>led</a:t>
            </a:r>
            <a:r>
              <a:rPr sz="2000" spc="135" dirty="0">
                <a:latin typeface="Calibri"/>
                <a:cs typeface="Calibri"/>
              </a:rPr>
              <a:t> </a:t>
            </a:r>
            <a:r>
              <a:rPr sz="2000" dirty="0">
                <a:latin typeface="Calibri"/>
                <a:cs typeface="Calibri"/>
              </a:rPr>
              <a:t>by</a:t>
            </a:r>
            <a:r>
              <a:rPr sz="2000" spc="130" dirty="0">
                <a:latin typeface="Calibri"/>
                <a:cs typeface="Calibri"/>
              </a:rPr>
              <a:t> </a:t>
            </a:r>
            <a:r>
              <a:rPr sz="2000" dirty="0">
                <a:latin typeface="Calibri"/>
                <a:cs typeface="Calibri"/>
              </a:rPr>
              <a:t>Tim</a:t>
            </a:r>
            <a:r>
              <a:rPr sz="2000" spc="130" dirty="0">
                <a:latin typeface="Calibri"/>
                <a:cs typeface="Calibri"/>
              </a:rPr>
              <a:t> </a:t>
            </a:r>
            <a:r>
              <a:rPr sz="2000" spc="-20" dirty="0">
                <a:latin typeface="Calibri"/>
                <a:cs typeface="Calibri"/>
              </a:rPr>
              <a:t>Berners-Lee, </a:t>
            </a:r>
            <a:r>
              <a:rPr sz="2000" dirty="0">
                <a:latin typeface="Calibri"/>
                <a:cs typeface="Calibri"/>
              </a:rPr>
              <a:t>the</a:t>
            </a:r>
            <a:r>
              <a:rPr sz="2000" spc="484" dirty="0">
                <a:latin typeface="Calibri"/>
                <a:cs typeface="Calibri"/>
              </a:rPr>
              <a:t> </a:t>
            </a:r>
            <a:r>
              <a:rPr sz="2000" dirty="0">
                <a:latin typeface="Calibri"/>
                <a:cs typeface="Calibri"/>
              </a:rPr>
              <a:t>consortium</a:t>
            </a:r>
            <a:r>
              <a:rPr sz="2000" spc="484" dirty="0">
                <a:latin typeface="Calibri"/>
                <a:cs typeface="Calibri"/>
              </a:rPr>
              <a:t> </a:t>
            </a:r>
            <a:r>
              <a:rPr sz="2000" dirty="0">
                <a:latin typeface="Calibri"/>
                <a:cs typeface="Calibri"/>
              </a:rPr>
              <a:t>is</a:t>
            </a:r>
            <a:r>
              <a:rPr sz="2000" spc="480" dirty="0">
                <a:latin typeface="Calibri"/>
                <a:cs typeface="Calibri"/>
              </a:rPr>
              <a:t> </a:t>
            </a:r>
            <a:r>
              <a:rPr sz="2000" dirty="0">
                <a:latin typeface="Calibri"/>
                <a:cs typeface="Calibri"/>
              </a:rPr>
              <a:t>made</a:t>
            </a:r>
            <a:r>
              <a:rPr sz="2000" spc="490" dirty="0">
                <a:latin typeface="Calibri"/>
                <a:cs typeface="Calibri"/>
              </a:rPr>
              <a:t> </a:t>
            </a:r>
            <a:r>
              <a:rPr sz="2000" dirty="0">
                <a:latin typeface="Calibri"/>
                <a:cs typeface="Calibri"/>
              </a:rPr>
              <a:t>up</a:t>
            </a:r>
            <a:r>
              <a:rPr sz="2000" spc="475" dirty="0">
                <a:latin typeface="Calibri"/>
                <a:cs typeface="Calibri"/>
              </a:rPr>
              <a:t> </a:t>
            </a:r>
            <a:r>
              <a:rPr sz="2000" dirty="0">
                <a:latin typeface="Calibri"/>
                <a:cs typeface="Calibri"/>
              </a:rPr>
              <a:t>of</a:t>
            </a:r>
            <a:r>
              <a:rPr sz="2000" spc="475" dirty="0">
                <a:latin typeface="Calibri"/>
                <a:cs typeface="Calibri"/>
              </a:rPr>
              <a:t> </a:t>
            </a:r>
            <a:r>
              <a:rPr sz="2000" dirty="0">
                <a:latin typeface="Calibri"/>
                <a:cs typeface="Calibri"/>
              </a:rPr>
              <a:t>member</a:t>
            </a:r>
            <a:r>
              <a:rPr sz="2000" spc="484" dirty="0">
                <a:latin typeface="Calibri"/>
                <a:cs typeface="Calibri"/>
              </a:rPr>
              <a:t> </a:t>
            </a:r>
            <a:r>
              <a:rPr sz="2000" dirty="0">
                <a:latin typeface="Calibri"/>
                <a:cs typeface="Calibri"/>
              </a:rPr>
              <a:t>organizations</a:t>
            </a:r>
            <a:r>
              <a:rPr sz="2000" spc="484" dirty="0">
                <a:latin typeface="Calibri"/>
                <a:cs typeface="Calibri"/>
              </a:rPr>
              <a:t> </a:t>
            </a:r>
            <a:r>
              <a:rPr sz="2000" spc="-20" dirty="0">
                <a:latin typeface="Calibri"/>
                <a:cs typeface="Calibri"/>
              </a:rPr>
              <a:t>that </a:t>
            </a:r>
            <a:r>
              <a:rPr sz="2000" dirty="0">
                <a:latin typeface="Calibri"/>
                <a:cs typeface="Calibri"/>
              </a:rPr>
              <a:t>maintain</a:t>
            </a:r>
            <a:r>
              <a:rPr sz="2000" spc="125" dirty="0">
                <a:latin typeface="Calibri"/>
                <a:cs typeface="Calibri"/>
              </a:rPr>
              <a:t> </a:t>
            </a:r>
            <a:r>
              <a:rPr sz="2000" spc="-10" dirty="0">
                <a:latin typeface="Calibri"/>
                <a:cs typeface="Calibri"/>
              </a:rPr>
              <a:t>full-</a:t>
            </a:r>
            <a:r>
              <a:rPr sz="2000" dirty="0">
                <a:latin typeface="Calibri"/>
                <a:cs typeface="Calibri"/>
              </a:rPr>
              <a:t>time</a:t>
            </a:r>
            <a:r>
              <a:rPr sz="2000" spc="130" dirty="0">
                <a:latin typeface="Calibri"/>
                <a:cs typeface="Calibri"/>
              </a:rPr>
              <a:t> </a:t>
            </a:r>
            <a:r>
              <a:rPr sz="2000" dirty="0">
                <a:latin typeface="Calibri"/>
                <a:cs typeface="Calibri"/>
              </a:rPr>
              <a:t>staff</a:t>
            </a:r>
            <a:r>
              <a:rPr sz="2000" spc="114" dirty="0">
                <a:latin typeface="Calibri"/>
                <a:cs typeface="Calibri"/>
              </a:rPr>
              <a:t> </a:t>
            </a:r>
            <a:r>
              <a:rPr sz="2000" dirty="0">
                <a:latin typeface="Calibri"/>
                <a:cs typeface="Calibri"/>
              </a:rPr>
              <a:t>working</a:t>
            </a:r>
            <a:r>
              <a:rPr sz="2000" spc="105" dirty="0">
                <a:latin typeface="Calibri"/>
                <a:cs typeface="Calibri"/>
              </a:rPr>
              <a:t> </a:t>
            </a:r>
            <a:r>
              <a:rPr sz="2000" dirty="0">
                <a:latin typeface="Calibri"/>
                <a:cs typeface="Calibri"/>
              </a:rPr>
              <a:t>together</a:t>
            </a:r>
            <a:r>
              <a:rPr sz="2000" spc="120" dirty="0">
                <a:latin typeface="Calibri"/>
                <a:cs typeface="Calibri"/>
              </a:rPr>
              <a:t> </a:t>
            </a:r>
            <a:r>
              <a:rPr sz="2000" dirty="0">
                <a:latin typeface="Calibri"/>
                <a:cs typeface="Calibri"/>
              </a:rPr>
              <a:t>in</a:t>
            </a:r>
            <a:r>
              <a:rPr sz="2000" spc="114" dirty="0">
                <a:latin typeface="Calibri"/>
                <a:cs typeface="Calibri"/>
              </a:rPr>
              <a:t> </a:t>
            </a:r>
            <a:r>
              <a:rPr sz="2000" dirty="0">
                <a:latin typeface="Calibri"/>
                <a:cs typeface="Calibri"/>
              </a:rPr>
              <a:t>the</a:t>
            </a:r>
            <a:r>
              <a:rPr sz="2000" spc="114" dirty="0">
                <a:latin typeface="Calibri"/>
                <a:cs typeface="Calibri"/>
              </a:rPr>
              <a:t> </a:t>
            </a:r>
            <a:r>
              <a:rPr sz="2000" spc="-10" dirty="0">
                <a:latin typeface="Calibri"/>
                <a:cs typeface="Calibri"/>
              </a:rPr>
              <a:t>development </a:t>
            </a:r>
            <a:r>
              <a:rPr sz="2000" dirty="0">
                <a:latin typeface="Calibri"/>
                <a:cs typeface="Calibri"/>
              </a:rPr>
              <a:t>of</a:t>
            </a:r>
            <a:r>
              <a:rPr sz="2000" spc="204" dirty="0">
                <a:latin typeface="Calibri"/>
                <a:cs typeface="Calibri"/>
              </a:rPr>
              <a:t> </a:t>
            </a:r>
            <a:r>
              <a:rPr sz="2000" dirty="0">
                <a:latin typeface="Calibri"/>
                <a:cs typeface="Calibri"/>
              </a:rPr>
              <a:t>standards</a:t>
            </a:r>
            <a:r>
              <a:rPr sz="2000" spc="215" dirty="0">
                <a:latin typeface="Calibri"/>
                <a:cs typeface="Calibri"/>
              </a:rPr>
              <a:t> </a:t>
            </a:r>
            <a:r>
              <a:rPr sz="2000" dirty="0">
                <a:latin typeface="Calibri"/>
                <a:cs typeface="Calibri"/>
              </a:rPr>
              <a:t>for</a:t>
            </a:r>
            <a:r>
              <a:rPr sz="2000" spc="210" dirty="0">
                <a:latin typeface="Calibri"/>
                <a:cs typeface="Calibri"/>
              </a:rPr>
              <a:t> </a:t>
            </a:r>
            <a:r>
              <a:rPr sz="2000" dirty="0">
                <a:latin typeface="Calibri"/>
                <a:cs typeface="Calibri"/>
              </a:rPr>
              <a:t>the</a:t>
            </a:r>
            <a:r>
              <a:rPr sz="2000" spc="210" dirty="0">
                <a:latin typeface="Calibri"/>
                <a:cs typeface="Calibri"/>
              </a:rPr>
              <a:t> </a:t>
            </a:r>
            <a:r>
              <a:rPr sz="2000" dirty="0">
                <a:latin typeface="Calibri"/>
                <a:cs typeface="Calibri"/>
              </a:rPr>
              <a:t>World</a:t>
            </a:r>
            <a:r>
              <a:rPr sz="2000" spc="210" dirty="0">
                <a:latin typeface="Calibri"/>
                <a:cs typeface="Calibri"/>
              </a:rPr>
              <a:t> </a:t>
            </a:r>
            <a:r>
              <a:rPr sz="2000" dirty="0">
                <a:latin typeface="Calibri"/>
                <a:cs typeface="Calibri"/>
              </a:rPr>
              <a:t>Wide</a:t>
            </a:r>
            <a:r>
              <a:rPr sz="2000" spc="210" dirty="0">
                <a:latin typeface="Calibri"/>
                <a:cs typeface="Calibri"/>
              </a:rPr>
              <a:t> </a:t>
            </a:r>
            <a:r>
              <a:rPr sz="2000" dirty="0">
                <a:latin typeface="Calibri"/>
                <a:cs typeface="Calibri"/>
              </a:rPr>
              <a:t>Web.</a:t>
            </a:r>
            <a:r>
              <a:rPr sz="2000" spc="200" dirty="0">
                <a:latin typeface="Calibri"/>
                <a:cs typeface="Calibri"/>
              </a:rPr>
              <a:t> </a:t>
            </a:r>
            <a:r>
              <a:rPr sz="2000" dirty="0">
                <a:latin typeface="Calibri"/>
                <a:cs typeface="Calibri"/>
              </a:rPr>
              <a:t>W3C</a:t>
            </a:r>
            <a:r>
              <a:rPr sz="2000" spc="204" dirty="0">
                <a:latin typeface="Calibri"/>
                <a:cs typeface="Calibri"/>
              </a:rPr>
              <a:t> </a:t>
            </a:r>
            <a:r>
              <a:rPr sz="2000" dirty="0">
                <a:latin typeface="Calibri"/>
                <a:cs typeface="Calibri"/>
              </a:rPr>
              <a:t>also</a:t>
            </a:r>
            <a:r>
              <a:rPr sz="2000" spc="215" dirty="0">
                <a:latin typeface="Calibri"/>
                <a:cs typeface="Calibri"/>
              </a:rPr>
              <a:t> </a:t>
            </a:r>
            <a:r>
              <a:rPr sz="2000" dirty="0">
                <a:latin typeface="Calibri"/>
                <a:cs typeface="Calibri"/>
              </a:rPr>
              <a:t>engages</a:t>
            </a:r>
            <a:r>
              <a:rPr sz="2000" spc="215" dirty="0">
                <a:latin typeface="Calibri"/>
                <a:cs typeface="Calibri"/>
              </a:rPr>
              <a:t> </a:t>
            </a:r>
            <a:r>
              <a:rPr sz="2000" spc="-25" dirty="0">
                <a:latin typeface="Calibri"/>
                <a:cs typeface="Calibri"/>
              </a:rPr>
              <a:t>in </a:t>
            </a:r>
            <a:r>
              <a:rPr sz="2000" dirty="0">
                <a:latin typeface="Calibri"/>
                <a:cs typeface="Calibri"/>
              </a:rPr>
              <a:t>education</a:t>
            </a:r>
            <a:r>
              <a:rPr sz="2000" spc="145" dirty="0">
                <a:latin typeface="Calibri"/>
                <a:cs typeface="Calibri"/>
              </a:rPr>
              <a:t> </a:t>
            </a:r>
            <a:r>
              <a:rPr sz="2000" dirty="0">
                <a:latin typeface="Calibri"/>
                <a:cs typeface="Calibri"/>
              </a:rPr>
              <a:t>and</a:t>
            </a:r>
            <a:r>
              <a:rPr sz="2000" spc="140" dirty="0">
                <a:latin typeface="Calibri"/>
                <a:cs typeface="Calibri"/>
              </a:rPr>
              <a:t> </a:t>
            </a:r>
            <a:r>
              <a:rPr sz="2000" dirty="0">
                <a:latin typeface="Calibri"/>
                <a:cs typeface="Calibri"/>
              </a:rPr>
              <a:t>outreach,</a:t>
            </a:r>
            <a:r>
              <a:rPr sz="2000" spc="140" dirty="0">
                <a:latin typeface="Calibri"/>
                <a:cs typeface="Calibri"/>
              </a:rPr>
              <a:t> </a:t>
            </a:r>
            <a:r>
              <a:rPr sz="2000" dirty="0">
                <a:latin typeface="Calibri"/>
                <a:cs typeface="Calibri"/>
              </a:rPr>
              <a:t>develops</a:t>
            </a:r>
            <a:r>
              <a:rPr sz="2000" spc="145" dirty="0">
                <a:latin typeface="Calibri"/>
                <a:cs typeface="Calibri"/>
              </a:rPr>
              <a:t> </a:t>
            </a:r>
            <a:r>
              <a:rPr sz="2000" dirty="0">
                <a:latin typeface="Calibri"/>
                <a:cs typeface="Calibri"/>
              </a:rPr>
              <a:t>software</a:t>
            </a:r>
            <a:r>
              <a:rPr sz="2000" spc="140" dirty="0">
                <a:latin typeface="Calibri"/>
                <a:cs typeface="Calibri"/>
              </a:rPr>
              <a:t> </a:t>
            </a:r>
            <a:r>
              <a:rPr sz="2000" dirty="0">
                <a:latin typeface="Calibri"/>
                <a:cs typeface="Calibri"/>
              </a:rPr>
              <a:t>and</a:t>
            </a:r>
            <a:r>
              <a:rPr sz="2000" spc="150" dirty="0">
                <a:latin typeface="Calibri"/>
                <a:cs typeface="Calibri"/>
              </a:rPr>
              <a:t> </a:t>
            </a:r>
            <a:r>
              <a:rPr sz="2000" dirty="0">
                <a:latin typeface="Calibri"/>
                <a:cs typeface="Calibri"/>
              </a:rPr>
              <a:t>serves</a:t>
            </a:r>
            <a:r>
              <a:rPr sz="2000" spc="145" dirty="0">
                <a:latin typeface="Calibri"/>
                <a:cs typeface="Calibri"/>
              </a:rPr>
              <a:t> </a:t>
            </a:r>
            <a:r>
              <a:rPr sz="2000" dirty="0">
                <a:latin typeface="Calibri"/>
                <a:cs typeface="Calibri"/>
              </a:rPr>
              <a:t>as</a:t>
            </a:r>
            <a:r>
              <a:rPr sz="2000" spc="135" dirty="0">
                <a:latin typeface="Calibri"/>
                <a:cs typeface="Calibri"/>
              </a:rPr>
              <a:t> </a:t>
            </a:r>
            <a:r>
              <a:rPr sz="2000" spc="-25" dirty="0">
                <a:latin typeface="Calibri"/>
                <a:cs typeface="Calibri"/>
              </a:rPr>
              <a:t>an </a:t>
            </a:r>
            <a:r>
              <a:rPr sz="2000" dirty="0">
                <a:latin typeface="Calibri"/>
                <a:cs typeface="Calibri"/>
              </a:rPr>
              <a:t>open</a:t>
            </a:r>
            <a:r>
              <a:rPr sz="2000" spc="-65" dirty="0">
                <a:latin typeface="Calibri"/>
                <a:cs typeface="Calibri"/>
              </a:rPr>
              <a:t> </a:t>
            </a:r>
            <a:r>
              <a:rPr sz="2000" dirty="0">
                <a:latin typeface="Calibri"/>
                <a:cs typeface="Calibri"/>
              </a:rPr>
              <a:t>forum</a:t>
            </a:r>
            <a:r>
              <a:rPr sz="2000" spc="-75" dirty="0">
                <a:latin typeface="Calibri"/>
                <a:cs typeface="Calibri"/>
              </a:rPr>
              <a:t> </a:t>
            </a:r>
            <a:r>
              <a:rPr sz="2000" dirty="0">
                <a:latin typeface="Calibri"/>
                <a:cs typeface="Calibri"/>
              </a:rPr>
              <a:t>for</a:t>
            </a:r>
            <a:r>
              <a:rPr sz="2000" spc="-65" dirty="0">
                <a:latin typeface="Calibri"/>
                <a:cs typeface="Calibri"/>
              </a:rPr>
              <a:t> </a:t>
            </a:r>
            <a:r>
              <a:rPr sz="2000" dirty="0">
                <a:latin typeface="Calibri"/>
                <a:cs typeface="Calibri"/>
              </a:rPr>
              <a:t>discussion</a:t>
            </a:r>
            <a:r>
              <a:rPr sz="2000" spc="-45" dirty="0">
                <a:latin typeface="Calibri"/>
                <a:cs typeface="Calibri"/>
              </a:rPr>
              <a:t> </a:t>
            </a:r>
            <a:r>
              <a:rPr sz="2000" dirty="0">
                <a:latin typeface="Calibri"/>
                <a:cs typeface="Calibri"/>
              </a:rPr>
              <a:t>about</a:t>
            </a:r>
            <a:r>
              <a:rPr sz="2000" spc="-70" dirty="0">
                <a:latin typeface="Calibri"/>
                <a:cs typeface="Calibri"/>
              </a:rPr>
              <a:t> </a:t>
            </a:r>
            <a:r>
              <a:rPr sz="2000" dirty="0">
                <a:latin typeface="Calibri"/>
                <a:cs typeface="Calibri"/>
              </a:rPr>
              <a:t>the</a:t>
            </a:r>
            <a:r>
              <a:rPr sz="2000" spc="-60" dirty="0">
                <a:latin typeface="Calibri"/>
                <a:cs typeface="Calibri"/>
              </a:rPr>
              <a:t> </a:t>
            </a:r>
            <a:r>
              <a:rPr sz="2000" spc="-20" dirty="0">
                <a:latin typeface="Calibri"/>
                <a:cs typeface="Calibri"/>
              </a:rPr>
              <a:t>Web.</a:t>
            </a:r>
            <a:endParaRPr sz="2000">
              <a:latin typeface="Calibri"/>
              <a:cs typeface="Calibri"/>
            </a:endParaRPr>
          </a:p>
        </p:txBody>
      </p:sp>
      <p:sp>
        <p:nvSpPr>
          <p:cNvPr id="6" name="object 6"/>
          <p:cNvSpPr/>
          <p:nvPr/>
        </p:nvSpPr>
        <p:spPr>
          <a:xfrm>
            <a:off x="152400" y="-38"/>
            <a:ext cx="8839200" cy="1016000"/>
          </a:xfrm>
          <a:custGeom>
            <a:avLst/>
            <a:gdLst/>
            <a:ahLst/>
            <a:cxnLst/>
            <a:rect l="l" t="t" r="r" b="b"/>
            <a:pathLst>
              <a:path w="8839200" h="1016000">
                <a:moveTo>
                  <a:pt x="8839200" y="0"/>
                </a:moveTo>
                <a:lnTo>
                  <a:pt x="0" y="0"/>
                </a:lnTo>
                <a:lnTo>
                  <a:pt x="0" y="1015657"/>
                </a:lnTo>
                <a:lnTo>
                  <a:pt x="8839200" y="1015657"/>
                </a:lnTo>
                <a:lnTo>
                  <a:pt x="8839200" y="0"/>
                </a:lnTo>
                <a:close/>
              </a:path>
            </a:pathLst>
          </a:custGeom>
          <a:solidFill>
            <a:srgbClr val="000000"/>
          </a:solidFill>
        </p:spPr>
        <p:txBody>
          <a:bodyPr wrap="square" lIns="0" tIns="0" rIns="0" bIns="0" rtlCol="0"/>
          <a:lstStyle/>
          <a:p>
            <a:endParaRPr/>
          </a:p>
        </p:txBody>
      </p:sp>
      <p:sp>
        <p:nvSpPr>
          <p:cNvPr id="7" name="object 7"/>
          <p:cNvSpPr txBox="1">
            <a:spLocks noGrp="1"/>
          </p:cNvSpPr>
          <p:nvPr>
            <p:ph type="title"/>
          </p:nvPr>
        </p:nvSpPr>
        <p:spPr>
          <a:xfrm>
            <a:off x="1201927" y="4064"/>
            <a:ext cx="6739890" cy="57404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rPr>
              <a:t>About:</a:t>
            </a:r>
            <a:r>
              <a:rPr sz="1800" spc="-40" dirty="0">
                <a:solidFill>
                  <a:srgbClr val="FFFFFF"/>
                </a:solidFill>
              </a:rPr>
              <a:t> </a:t>
            </a:r>
            <a:r>
              <a:rPr u="sng" dirty="0">
                <a:solidFill>
                  <a:srgbClr val="FFFFFF"/>
                </a:solidFill>
                <a:uFill>
                  <a:solidFill>
                    <a:srgbClr val="FFFFFF"/>
                  </a:solidFill>
                </a:uFill>
              </a:rPr>
              <a:t>F</a:t>
            </a:r>
            <a:r>
              <a:rPr sz="2800" u="sng" dirty="0">
                <a:solidFill>
                  <a:srgbClr val="FFFFFF"/>
                </a:solidFill>
                <a:uFill>
                  <a:solidFill>
                    <a:srgbClr val="FFFFFF"/>
                  </a:solidFill>
                </a:uFill>
              </a:rPr>
              <a:t>REE</a:t>
            </a:r>
            <a:r>
              <a:rPr sz="2800" u="sng" spc="-50" dirty="0">
                <a:solidFill>
                  <a:srgbClr val="FFFFFF"/>
                </a:solidFill>
                <a:uFill>
                  <a:solidFill>
                    <a:srgbClr val="FFFFFF"/>
                  </a:solidFill>
                </a:uFill>
              </a:rPr>
              <a:t> </a:t>
            </a:r>
            <a:r>
              <a:rPr sz="2800" u="sng" dirty="0">
                <a:solidFill>
                  <a:srgbClr val="FFFFFF"/>
                </a:solidFill>
                <a:uFill>
                  <a:solidFill>
                    <a:srgbClr val="FFFFFF"/>
                  </a:solidFill>
                </a:uFill>
              </a:rPr>
              <a:t>and</a:t>
            </a:r>
            <a:r>
              <a:rPr sz="2800" u="sng" spc="-65" dirty="0">
                <a:solidFill>
                  <a:srgbClr val="FFFFFF"/>
                </a:solidFill>
                <a:uFill>
                  <a:solidFill>
                    <a:srgbClr val="FFFFFF"/>
                  </a:solidFill>
                </a:uFill>
              </a:rPr>
              <a:t> </a:t>
            </a:r>
            <a:r>
              <a:rPr u="sng" dirty="0">
                <a:solidFill>
                  <a:srgbClr val="FFFFFF"/>
                </a:solidFill>
                <a:uFill>
                  <a:solidFill>
                    <a:srgbClr val="FFFFFF"/>
                  </a:solidFill>
                </a:uFill>
              </a:rPr>
              <a:t>O</a:t>
            </a:r>
            <a:r>
              <a:rPr sz="2800" u="sng" dirty="0">
                <a:solidFill>
                  <a:srgbClr val="FFFFFF"/>
                </a:solidFill>
                <a:uFill>
                  <a:solidFill>
                    <a:srgbClr val="FFFFFF"/>
                  </a:solidFill>
                </a:uFill>
              </a:rPr>
              <a:t>PEN</a:t>
            </a:r>
            <a:r>
              <a:rPr sz="2800" u="sng" spc="-50" dirty="0">
                <a:solidFill>
                  <a:srgbClr val="FFFFFF"/>
                </a:solidFill>
                <a:uFill>
                  <a:solidFill>
                    <a:srgbClr val="FFFFFF"/>
                  </a:solidFill>
                </a:uFill>
              </a:rPr>
              <a:t> </a:t>
            </a:r>
            <a:r>
              <a:rPr u="sng" dirty="0">
                <a:solidFill>
                  <a:srgbClr val="FFFFFF"/>
                </a:solidFill>
                <a:uFill>
                  <a:solidFill>
                    <a:srgbClr val="FFFFFF"/>
                  </a:solidFill>
                </a:uFill>
              </a:rPr>
              <a:t>S</a:t>
            </a:r>
            <a:r>
              <a:rPr sz="2800" u="sng" dirty="0">
                <a:solidFill>
                  <a:srgbClr val="FFFFFF"/>
                </a:solidFill>
                <a:uFill>
                  <a:solidFill>
                    <a:srgbClr val="FFFFFF"/>
                  </a:solidFill>
                </a:uFill>
              </a:rPr>
              <a:t>ource</a:t>
            </a:r>
            <a:r>
              <a:rPr sz="2800" u="sng" spc="-45" dirty="0">
                <a:solidFill>
                  <a:srgbClr val="FFFFFF"/>
                </a:solidFill>
                <a:uFill>
                  <a:solidFill>
                    <a:srgbClr val="FFFFFF"/>
                  </a:solidFill>
                </a:uFill>
              </a:rPr>
              <a:t> </a:t>
            </a:r>
            <a:r>
              <a:rPr u="sng" dirty="0">
                <a:solidFill>
                  <a:srgbClr val="FFFFFF"/>
                </a:solidFill>
                <a:uFill>
                  <a:solidFill>
                    <a:srgbClr val="FFFFFF"/>
                  </a:solidFill>
                </a:uFill>
              </a:rPr>
              <a:t>S</a:t>
            </a:r>
            <a:r>
              <a:rPr sz="2800" u="sng" dirty="0">
                <a:solidFill>
                  <a:srgbClr val="FFFFFF"/>
                </a:solidFill>
                <a:uFill>
                  <a:solidFill>
                    <a:srgbClr val="FFFFFF"/>
                  </a:solidFill>
                </a:uFill>
              </a:rPr>
              <a:t>oftware</a:t>
            </a:r>
            <a:r>
              <a:rPr sz="2800" u="sng" spc="-55" dirty="0">
                <a:solidFill>
                  <a:srgbClr val="FFFFFF"/>
                </a:solidFill>
                <a:uFill>
                  <a:solidFill>
                    <a:srgbClr val="FFFFFF"/>
                  </a:solidFill>
                </a:uFill>
              </a:rPr>
              <a:t> </a:t>
            </a:r>
            <a:r>
              <a:rPr sz="2800" u="sng" spc="-10" dirty="0">
                <a:solidFill>
                  <a:srgbClr val="FFFFFF"/>
                </a:solidFill>
                <a:uFill>
                  <a:solidFill>
                    <a:srgbClr val="FFFFFF"/>
                  </a:solidFill>
                </a:uFill>
              </a:rPr>
              <a:t>(FOSS)</a:t>
            </a:r>
            <a:endParaRPr sz="2800"/>
          </a:p>
        </p:txBody>
      </p:sp>
      <p:grpSp>
        <p:nvGrpSpPr>
          <p:cNvPr id="8" name="object 8"/>
          <p:cNvGrpSpPr/>
          <p:nvPr/>
        </p:nvGrpSpPr>
        <p:grpSpPr>
          <a:xfrm>
            <a:off x="6848411" y="3571811"/>
            <a:ext cx="2300605" cy="3286760"/>
            <a:chOff x="6848411" y="3571811"/>
            <a:chExt cx="2300605" cy="3286760"/>
          </a:xfrm>
        </p:grpSpPr>
        <p:pic>
          <p:nvPicPr>
            <p:cNvPr id="9" name="object 9"/>
            <p:cNvPicPr/>
            <p:nvPr/>
          </p:nvPicPr>
          <p:blipFill>
            <a:blip r:embed="rId2" cstate="print"/>
            <a:stretch>
              <a:fillRect/>
            </a:stretch>
          </p:blipFill>
          <p:spPr>
            <a:xfrm>
              <a:off x="6857999" y="3581399"/>
              <a:ext cx="2286000" cy="838200"/>
            </a:xfrm>
            <a:prstGeom prst="rect">
              <a:avLst/>
            </a:prstGeom>
          </p:spPr>
        </p:pic>
        <p:sp>
          <p:nvSpPr>
            <p:cNvPr id="10" name="object 10"/>
            <p:cNvSpPr/>
            <p:nvPr/>
          </p:nvSpPr>
          <p:spPr>
            <a:xfrm>
              <a:off x="6853173" y="3576573"/>
              <a:ext cx="2291080" cy="847725"/>
            </a:xfrm>
            <a:custGeom>
              <a:avLst/>
              <a:gdLst/>
              <a:ahLst/>
              <a:cxnLst/>
              <a:rect l="l" t="t" r="r" b="b"/>
              <a:pathLst>
                <a:path w="2291079" h="847725">
                  <a:moveTo>
                    <a:pt x="2290826" y="0"/>
                  </a:moveTo>
                  <a:lnTo>
                    <a:pt x="0" y="0"/>
                  </a:lnTo>
                  <a:lnTo>
                    <a:pt x="0" y="847725"/>
                  </a:lnTo>
                  <a:lnTo>
                    <a:pt x="2290826" y="847725"/>
                  </a:lnTo>
                </a:path>
              </a:pathLst>
            </a:custGeom>
            <a:ln w="9525">
              <a:solidFill>
                <a:srgbClr val="000000"/>
              </a:solidFill>
            </a:ln>
          </p:spPr>
          <p:txBody>
            <a:bodyPr wrap="square" lIns="0" tIns="0" rIns="0" bIns="0" rtlCol="0"/>
            <a:lstStyle/>
            <a:p>
              <a:endParaRPr/>
            </a:p>
          </p:txBody>
        </p:sp>
        <p:pic>
          <p:nvPicPr>
            <p:cNvPr id="11" name="object 11"/>
            <p:cNvPicPr/>
            <p:nvPr/>
          </p:nvPicPr>
          <p:blipFill>
            <a:blip r:embed="rId3" cstate="print"/>
            <a:stretch>
              <a:fillRect/>
            </a:stretch>
          </p:blipFill>
          <p:spPr>
            <a:xfrm>
              <a:off x="6857999" y="4388821"/>
              <a:ext cx="2209800" cy="2438400"/>
            </a:xfrm>
            <a:prstGeom prst="rect">
              <a:avLst/>
            </a:prstGeom>
          </p:spPr>
        </p:pic>
        <p:sp>
          <p:nvSpPr>
            <p:cNvPr id="12" name="object 12"/>
            <p:cNvSpPr/>
            <p:nvPr/>
          </p:nvSpPr>
          <p:spPr>
            <a:xfrm>
              <a:off x="7010399" y="6457886"/>
              <a:ext cx="2034539" cy="400685"/>
            </a:xfrm>
            <a:custGeom>
              <a:avLst/>
              <a:gdLst/>
              <a:ahLst/>
              <a:cxnLst/>
              <a:rect l="l" t="t" r="r" b="b"/>
              <a:pathLst>
                <a:path w="2034540" h="400684">
                  <a:moveTo>
                    <a:pt x="2034540" y="0"/>
                  </a:moveTo>
                  <a:lnTo>
                    <a:pt x="0" y="0"/>
                  </a:lnTo>
                  <a:lnTo>
                    <a:pt x="0" y="400113"/>
                  </a:lnTo>
                  <a:lnTo>
                    <a:pt x="2034540" y="400113"/>
                  </a:lnTo>
                  <a:lnTo>
                    <a:pt x="2034540" y="0"/>
                  </a:lnTo>
                  <a:close/>
                </a:path>
              </a:pathLst>
            </a:custGeom>
            <a:solidFill>
              <a:srgbClr val="000000"/>
            </a:solidFill>
          </p:spPr>
          <p:txBody>
            <a:bodyPr wrap="square" lIns="0" tIns="0" rIns="0" bIns="0" rtlCol="0"/>
            <a:lstStyle/>
            <a:p>
              <a:endParaRPr/>
            </a:p>
          </p:txBody>
        </p:sp>
      </p:grpSp>
      <p:sp>
        <p:nvSpPr>
          <p:cNvPr id="13" name="object 13"/>
          <p:cNvSpPr txBox="1"/>
          <p:nvPr/>
        </p:nvSpPr>
        <p:spPr>
          <a:xfrm>
            <a:off x="7131811" y="6475476"/>
            <a:ext cx="1731645" cy="330200"/>
          </a:xfrm>
          <a:prstGeom prst="rect">
            <a:avLst/>
          </a:prstGeom>
        </p:spPr>
        <p:txBody>
          <a:bodyPr vert="horz" wrap="square" lIns="0" tIns="12065" rIns="0" bIns="0" rtlCol="0">
            <a:spAutoFit/>
          </a:bodyPr>
          <a:lstStyle/>
          <a:p>
            <a:pPr marL="12700">
              <a:lnSpc>
                <a:spcPct val="100000"/>
              </a:lnSpc>
              <a:spcBef>
                <a:spcPts val="95"/>
              </a:spcBef>
            </a:pPr>
            <a:r>
              <a:rPr sz="2000" b="1" dirty="0">
                <a:solidFill>
                  <a:srgbClr val="FFFF00"/>
                </a:solidFill>
                <a:latin typeface="Calibri"/>
                <a:cs typeface="Calibri"/>
              </a:rPr>
              <a:t>Tim</a:t>
            </a:r>
            <a:r>
              <a:rPr sz="2000" b="1" spc="25" dirty="0">
                <a:solidFill>
                  <a:srgbClr val="FFFF00"/>
                </a:solidFill>
                <a:latin typeface="Calibri"/>
                <a:cs typeface="Calibri"/>
              </a:rPr>
              <a:t> </a:t>
            </a:r>
            <a:r>
              <a:rPr sz="2000" b="1" spc="-20" dirty="0">
                <a:solidFill>
                  <a:srgbClr val="FFFF00"/>
                </a:solidFill>
                <a:latin typeface="Calibri"/>
                <a:cs typeface="Calibri"/>
              </a:rPr>
              <a:t>Berners-</a:t>
            </a:r>
            <a:r>
              <a:rPr sz="2000" b="1" spc="-25" dirty="0">
                <a:solidFill>
                  <a:srgbClr val="FFFF00"/>
                </a:solidFill>
                <a:latin typeface="Calibri"/>
                <a:cs typeface="Calibri"/>
              </a:rPr>
              <a:t>Lee</a:t>
            </a:r>
            <a:endParaRPr sz="2000">
              <a:latin typeface="Calibri"/>
              <a:cs typeface="Calibri"/>
            </a:endParaRPr>
          </a:p>
        </p:txBody>
      </p:sp>
      <p:grpSp>
        <p:nvGrpSpPr>
          <p:cNvPr id="14" name="object 14"/>
          <p:cNvGrpSpPr/>
          <p:nvPr/>
        </p:nvGrpSpPr>
        <p:grpSpPr>
          <a:xfrm>
            <a:off x="152400" y="981011"/>
            <a:ext cx="8849360" cy="2518410"/>
            <a:chOff x="152400" y="981011"/>
            <a:chExt cx="8849360" cy="2518410"/>
          </a:xfrm>
        </p:grpSpPr>
        <p:pic>
          <p:nvPicPr>
            <p:cNvPr id="15" name="object 15"/>
            <p:cNvPicPr/>
            <p:nvPr/>
          </p:nvPicPr>
          <p:blipFill>
            <a:blip r:embed="rId4" cstate="print"/>
            <a:stretch>
              <a:fillRect/>
            </a:stretch>
          </p:blipFill>
          <p:spPr>
            <a:xfrm>
              <a:off x="4343400" y="990600"/>
              <a:ext cx="4648200" cy="2499105"/>
            </a:xfrm>
            <a:prstGeom prst="rect">
              <a:avLst/>
            </a:prstGeom>
          </p:spPr>
        </p:pic>
        <p:sp>
          <p:nvSpPr>
            <p:cNvPr id="16" name="object 16"/>
            <p:cNvSpPr/>
            <p:nvPr/>
          </p:nvSpPr>
          <p:spPr>
            <a:xfrm>
              <a:off x="4338701" y="985774"/>
              <a:ext cx="4657725" cy="2508885"/>
            </a:xfrm>
            <a:custGeom>
              <a:avLst/>
              <a:gdLst/>
              <a:ahLst/>
              <a:cxnLst/>
              <a:rect l="l" t="t" r="r" b="b"/>
              <a:pathLst>
                <a:path w="4657725" h="2508885">
                  <a:moveTo>
                    <a:pt x="0" y="2508630"/>
                  </a:moveTo>
                  <a:lnTo>
                    <a:pt x="4657725" y="2508630"/>
                  </a:lnTo>
                  <a:lnTo>
                    <a:pt x="4657725" y="0"/>
                  </a:lnTo>
                  <a:lnTo>
                    <a:pt x="0" y="0"/>
                  </a:lnTo>
                  <a:lnTo>
                    <a:pt x="0" y="2508630"/>
                  </a:lnTo>
                  <a:close/>
                </a:path>
              </a:pathLst>
            </a:custGeom>
            <a:ln w="9525">
              <a:solidFill>
                <a:srgbClr val="000000"/>
              </a:solidFill>
            </a:ln>
          </p:spPr>
          <p:txBody>
            <a:bodyPr wrap="square" lIns="0" tIns="0" rIns="0" bIns="0" rtlCol="0"/>
            <a:lstStyle/>
            <a:p>
              <a:endParaRPr/>
            </a:p>
          </p:txBody>
        </p:sp>
        <p:sp>
          <p:nvSpPr>
            <p:cNvPr id="17" name="object 17"/>
            <p:cNvSpPr/>
            <p:nvPr/>
          </p:nvSpPr>
          <p:spPr>
            <a:xfrm>
              <a:off x="152400" y="1066800"/>
              <a:ext cx="4114800" cy="2431415"/>
            </a:xfrm>
            <a:custGeom>
              <a:avLst/>
              <a:gdLst/>
              <a:ahLst/>
              <a:cxnLst/>
              <a:rect l="l" t="t" r="r" b="b"/>
              <a:pathLst>
                <a:path w="4114800" h="2431415">
                  <a:moveTo>
                    <a:pt x="4114800" y="0"/>
                  </a:moveTo>
                  <a:lnTo>
                    <a:pt x="0" y="0"/>
                  </a:lnTo>
                  <a:lnTo>
                    <a:pt x="0" y="2431415"/>
                  </a:lnTo>
                  <a:lnTo>
                    <a:pt x="4114800" y="2431415"/>
                  </a:lnTo>
                  <a:lnTo>
                    <a:pt x="4114800" y="0"/>
                  </a:lnTo>
                  <a:close/>
                </a:path>
              </a:pathLst>
            </a:custGeom>
            <a:solidFill>
              <a:srgbClr val="EDEBE0"/>
            </a:solidFill>
          </p:spPr>
          <p:txBody>
            <a:bodyPr wrap="square" lIns="0" tIns="0" rIns="0" bIns="0" rtlCol="0"/>
            <a:lstStyle/>
            <a:p>
              <a:endParaRPr/>
            </a:p>
          </p:txBody>
        </p:sp>
      </p:grpSp>
      <p:sp>
        <p:nvSpPr>
          <p:cNvPr id="18" name="object 18"/>
          <p:cNvSpPr txBox="1"/>
          <p:nvPr/>
        </p:nvSpPr>
        <p:spPr>
          <a:xfrm>
            <a:off x="243840" y="434014"/>
            <a:ext cx="5624195" cy="2988310"/>
          </a:xfrm>
          <a:prstGeom prst="rect">
            <a:avLst/>
          </a:prstGeom>
        </p:spPr>
        <p:txBody>
          <a:bodyPr vert="horz" wrap="square" lIns="0" tIns="140335" rIns="0" bIns="0" rtlCol="0">
            <a:spAutoFit/>
          </a:bodyPr>
          <a:lstStyle/>
          <a:p>
            <a:pPr marL="3045460">
              <a:lnSpc>
                <a:spcPct val="100000"/>
              </a:lnSpc>
              <a:spcBef>
                <a:spcPts val="1105"/>
              </a:spcBef>
            </a:pPr>
            <a:r>
              <a:rPr sz="2400" b="1" u="sng" dirty="0">
                <a:solidFill>
                  <a:srgbClr val="FFFFFF"/>
                </a:solidFill>
                <a:uFill>
                  <a:solidFill>
                    <a:srgbClr val="FFFFFF"/>
                  </a:solidFill>
                </a:uFill>
                <a:latin typeface="Calibri"/>
                <a:cs typeface="Calibri"/>
              </a:rPr>
              <a:t>Some</a:t>
            </a:r>
            <a:r>
              <a:rPr sz="2400" b="1" u="sng" spc="-65" dirty="0">
                <a:solidFill>
                  <a:srgbClr val="FFFFFF"/>
                </a:solidFill>
                <a:uFill>
                  <a:solidFill>
                    <a:srgbClr val="FFFFFF"/>
                  </a:solidFill>
                </a:uFill>
                <a:latin typeface="Calibri"/>
                <a:cs typeface="Calibri"/>
              </a:rPr>
              <a:t> </a:t>
            </a:r>
            <a:r>
              <a:rPr sz="2400" b="1" u="sng" spc="-10" dirty="0">
                <a:solidFill>
                  <a:srgbClr val="FFFFFF"/>
                </a:solidFill>
                <a:uFill>
                  <a:solidFill>
                    <a:srgbClr val="FFFFFF"/>
                  </a:solidFill>
                </a:uFill>
                <a:latin typeface="Calibri"/>
                <a:cs typeface="Calibri"/>
              </a:rPr>
              <a:t>Related</a:t>
            </a:r>
            <a:r>
              <a:rPr sz="2400" b="1" u="sng" spc="-40" dirty="0">
                <a:solidFill>
                  <a:srgbClr val="FFFFFF"/>
                </a:solidFill>
                <a:uFill>
                  <a:solidFill>
                    <a:srgbClr val="FFFFFF"/>
                  </a:solidFill>
                </a:uFill>
                <a:latin typeface="Calibri"/>
                <a:cs typeface="Calibri"/>
              </a:rPr>
              <a:t> </a:t>
            </a:r>
            <a:r>
              <a:rPr sz="2400" b="1" u="sng" spc="-20" dirty="0">
                <a:solidFill>
                  <a:srgbClr val="FFFFFF"/>
                </a:solidFill>
                <a:uFill>
                  <a:solidFill>
                    <a:srgbClr val="FFFFFF"/>
                  </a:solidFill>
                </a:uFill>
                <a:latin typeface="Calibri"/>
                <a:cs typeface="Calibri"/>
              </a:rPr>
              <a:t>Terms</a:t>
            </a:r>
            <a:endParaRPr sz="2400">
              <a:latin typeface="Calibri"/>
              <a:cs typeface="Calibri"/>
            </a:endParaRPr>
          </a:p>
          <a:p>
            <a:pPr marL="81915" marR="1684655" indent="-82550" algn="r">
              <a:lnSpc>
                <a:spcPct val="103899"/>
              </a:lnSpc>
              <a:spcBef>
                <a:spcPts val="1050"/>
              </a:spcBef>
              <a:tabLst>
                <a:tab pos="728980" algn="l"/>
                <a:tab pos="1159510" algn="l"/>
                <a:tab pos="1386840" algn="l"/>
                <a:tab pos="1824989" algn="l"/>
                <a:tab pos="2161540" algn="l"/>
                <a:tab pos="2588260" algn="l"/>
                <a:tab pos="2744470" algn="l"/>
                <a:tab pos="3025140" algn="l"/>
                <a:tab pos="3296920" algn="l"/>
              </a:tabLst>
            </a:pPr>
            <a:r>
              <a:rPr sz="2800" b="1" u="sng" dirty="0">
                <a:solidFill>
                  <a:srgbClr val="0000FF"/>
                </a:solidFill>
                <a:uFill>
                  <a:solidFill>
                    <a:srgbClr val="0000FF"/>
                  </a:solidFill>
                </a:uFill>
                <a:latin typeface="Calibri"/>
                <a:cs typeface="Calibri"/>
              </a:rPr>
              <a:t>OSI(Open</a:t>
            </a:r>
            <a:r>
              <a:rPr sz="2800" b="1" u="sng" spc="-60" dirty="0">
                <a:solidFill>
                  <a:srgbClr val="0000FF"/>
                </a:solidFill>
                <a:uFill>
                  <a:solidFill>
                    <a:srgbClr val="0000FF"/>
                  </a:solidFill>
                </a:uFill>
                <a:latin typeface="Calibri"/>
                <a:cs typeface="Calibri"/>
              </a:rPr>
              <a:t> </a:t>
            </a:r>
            <a:r>
              <a:rPr sz="2800" b="1" u="sng" dirty="0">
                <a:solidFill>
                  <a:srgbClr val="0000FF"/>
                </a:solidFill>
                <a:uFill>
                  <a:solidFill>
                    <a:srgbClr val="0000FF"/>
                  </a:solidFill>
                </a:uFill>
                <a:latin typeface="Calibri"/>
                <a:cs typeface="Calibri"/>
              </a:rPr>
              <a:t>Source</a:t>
            </a:r>
            <a:r>
              <a:rPr sz="2800" b="1" u="sng" spc="-50" dirty="0">
                <a:solidFill>
                  <a:srgbClr val="0000FF"/>
                </a:solidFill>
                <a:uFill>
                  <a:solidFill>
                    <a:srgbClr val="0000FF"/>
                  </a:solidFill>
                </a:uFill>
                <a:latin typeface="Calibri"/>
                <a:cs typeface="Calibri"/>
              </a:rPr>
              <a:t> </a:t>
            </a:r>
            <a:r>
              <a:rPr sz="2800" b="1" u="sng" spc="-10" dirty="0">
                <a:solidFill>
                  <a:srgbClr val="0000FF"/>
                </a:solidFill>
                <a:uFill>
                  <a:solidFill>
                    <a:srgbClr val="0000FF"/>
                  </a:solidFill>
                </a:uFill>
                <a:latin typeface="Calibri"/>
                <a:cs typeface="Calibri"/>
              </a:rPr>
              <a:t>Initiative</a:t>
            </a:r>
            <a:r>
              <a:rPr sz="2800" b="1" spc="-10" dirty="0">
                <a:solidFill>
                  <a:srgbClr val="0000FF"/>
                </a:solidFill>
                <a:latin typeface="Calibri"/>
                <a:cs typeface="Calibri"/>
              </a:rPr>
              <a:t> </a:t>
            </a:r>
            <a:r>
              <a:rPr sz="2400" spc="-25" dirty="0">
                <a:latin typeface="Calibri"/>
                <a:cs typeface="Calibri"/>
              </a:rPr>
              <a:t>It</a:t>
            </a:r>
            <a:r>
              <a:rPr sz="2400" dirty="0">
                <a:latin typeface="Calibri"/>
                <a:cs typeface="Calibri"/>
              </a:rPr>
              <a:t>	</a:t>
            </a:r>
            <a:r>
              <a:rPr sz="2400" spc="-25" dirty="0">
                <a:latin typeface="Calibri"/>
                <a:cs typeface="Calibri"/>
              </a:rPr>
              <a:t>is</a:t>
            </a:r>
            <a:r>
              <a:rPr sz="2400" dirty="0">
                <a:latin typeface="Calibri"/>
                <a:cs typeface="Calibri"/>
              </a:rPr>
              <a:t>		</a:t>
            </a:r>
            <a:r>
              <a:rPr sz="2400" spc="-25" dirty="0">
                <a:latin typeface="Calibri"/>
                <a:cs typeface="Calibri"/>
              </a:rPr>
              <a:t>an</a:t>
            </a:r>
            <a:r>
              <a:rPr sz="2400" dirty="0">
                <a:latin typeface="Calibri"/>
                <a:cs typeface="Calibri"/>
              </a:rPr>
              <a:t>		</a:t>
            </a:r>
            <a:r>
              <a:rPr sz="2400" spc="-10" dirty="0">
                <a:latin typeface="Calibri"/>
                <a:cs typeface="Calibri"/>
              </a:rPr>
              <a:t>organization </a:t>
            </a:r>
            <a:r>
              <a:rPr sz="2400" dirty="0">
                <a:latin typeface="Calibri"/>
                <a:cs typeface="Calibri"/>
              </a:rPr>
              <a:t>developed</a:t>
            </a:r>
            <a:r>
              <a:rPr sz="2400" spc="-60" dirty="0">
                <a:latin typeface="Calibri"/>
                <a:cs typeface="Calibri"/>
              </a:rPr>
              <a:t> </a:t>
            </a:r>
            <a:r>
              <a:rPr sz="2400" dirty="0">
                <a:latin typeface="Calibri"/>
                <a:cs typeface="Calibri"/>
              </a:rPr>
              <a:t>for</a:t>
            </a:r>
            <a:r>
              <a:rPr sz="2400" spc="-65" dirty="0">
                <a:latin typeface="Calibri"/>
                <a:cs typeface="Calibri"/>
              </a:rPr>
              <a:t> </a:t>
            </a:r>
            <a:r>
              <a:rPr sz="2400" dirty="0">
                <a:latin typeface="Calibri"/>
                <a:cs typeface="Calibri"/>
              </a:rPr>
              <a:t>promoting</a:t>
            </a:r>
            <a:r>
              <a:rPr sz="2400" spc="-75" dirty="0">
                <a:latin typeface="Calibri"/>
                <a:cs typeface="Calibri"/>
              </a:rPr>
              <a:t> </a:t>
            </a:r>
            <a:r>
              <a:rPr sz="2400" spc="-20" dirty="0">
                <a:latin typeface="Calibri"/>
                <a:cs typeface="Calibri"/>
              </a:rPr>
              <a:t>Open </a:t>
            </a:r>
            <a:r>
              <a:rPr sz="2400" spc="-10" dirty="0">
                <a:latin typeface="Calibri"/>
                <a:cs typeface="Calibri"/>
              </a:rPr>
              <a:t>source</a:t>
            </a:r>
            <a:r>
              <a:rPr sz="2400" dirty="0">
                <a:latin typeface="Calibri"/>
                <a:cs typeface="Calibri"/>
              </a:rPr>
              <a:t>	</a:t>
            </a:r>
            <a:r>
              <a:rPr sz="2400" spc="-515" dirty="0">
                <a:latin typeface="Calibri"/>
                <a:cs typeface="Calibri"/>
              </a:rPr>
              <a:t> </a:t>
            </a:r>
            <a:r>
              <a:rPr sz="2400" spc="-10" dirty="0">
                <a:latin typeface="Calibri"/>
                <a:cs typeface="Calibri"/>
              </a:rPr>
              <a:t>software.</a:t>
            </a:r>
            <a:r>
              <a:rPr sz="2400" dirty="0">
                <a:latin typeface="Calibri"/>
                <a:cs typeface="Calibri"/>
              </a:rPr>
              <a:t>	</a:t>
            </a:r>
            <a:r>
              <a:rPr sz="2400" spc="-25" dirty="0">
                <a:latin typeface="Calibri"/>
                <a:cs typeface="Calibri"/>
              </a:rPr>
              <a:t>It</a:t>
            </a:r>
            <a:r>
              <a:rPr sz="2400" dirty="0">
                <a:latin typeface="Calibri"/>
                <a:cs typeface="Calibri"/>
              </a:rPr>
              <a:t>	</a:t>
            </a:r>
            <a:r>
              <a:rPr sz="2400" spc="-10" dirty="0">
                <a:latin typeface="Calibri"/>
                <a:cs typeface="Calibri"/>
              </a:rPr>
              <a:t>defines criteria</a:t>
            </a:r>
            <a:r>
              <a:rPr sz="2400" dirty="0">
                <a:latin typeface="Calibri"/>
                <a:cs typeface="Calibri"/>
              </a:rPr>
              <a:t>	</a:t>
            </a:r>
            <a:r>
              <a:rPr sz="2400" spc="-25" dirty="0">
                <a:latin typeface="Calibri"/>
                <a:cs typeface="Calibri"/>
              </a:rPr>
              <a:t>and</a:t>
            </a:r>
            <a:r>
              <a:rPr sz="2400" dirty="0">
                <a:latin typeface="Calibri"/>
                <a:cs typeface="Calibri"/>
              </a:rPr>
              <a:t>	</a:t>
            </a:r>
            <a:r>
              <a:rPr sz="2400" spc="-20" dirty="0">
                <a:latin typeface="Calibri"/>
                <a:cs typeface="Calibri"/>
              </a:rPr>
              <a:t>terms</a:t>
            </a:r>
            <a:r>
              <a:rPr sz="2400" dirty="0">
                <a:latin typeface="Calibri"/>
                <a:cs typeface="Calibri"/>
              </a:rPr>
              <a:t>		</a:t>
            </a:r>
            <a:r>
              <a:rPr sz="2400" spc="-25" dirty="0">
                <a:latin typeface="Calibri"/>
                <a:cs typeface="Calibri"/>
              </a:rPr>
              <a:t>for</a:t>
            </a:r>
            <a:r>
              <a:rPr sz="2400" dirty="0">
                <a:latin typeface="Calibri"/>
                <a:cs typeface="Calibri"/>
              </a:rPr>
              <a:t>	</a:t>
            </a:r>
            <a:r>
              <a:rPr sz="2400" spc="-20" dirty="0">
                <a:latin typeface="Calibri"/>
                <a:cs typeface="Calibri"/>
              </a:rPr>
              <a:t>open</a:t>
            </a:r>
            <a:endParaRPr sz="2400">
              <a:latin typeface="Calibri"/>
              <a:cs typeface="Calibri"/>
            </a:endParaRPr>
          </a:p>
          <a:p>
            <a:pPr marL="81915">
              <a:lnSpc>
                <a:spcPct val="100000"/>
              </a:lnSpc>
            </a:pPr>
            <a:r>
              <a:rPr sz="2400" dirty="0">
                <a:latin typeface="Calibri"/>
                <a:cs typeface="Calibri"/>
              </a:rPr>
              <a:t>source</a:t>
            </a:r>
            <a:r>
              <a:rPr sz="2400" spc="-70" dirty="0">
                <a:latin typeface="Calibri"/>
                <a:cs typeface="Calibri"/>
              </a:rPr>
              <a:t> </a:t>
            </a:r>
            <a:r>
              <a:rPr sz="2400" spc="-20" dirty="0">
                <a:latin typeface="Calibri"/>
                <a:cs typeface="Calibri"/>
              </a:rPr>
              <a:t>s/w.</a:t>
            </a:r>
            <a:endParaRPr sz="2400">
              <a:latin typeface="Calibri"/>
              <a:cs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838200"/>
          </a:xfrm>
          <a:custGeom>
            <a:avLst/>
            <a:gdLst/>
            <a:ahLst/>
            <a:cxnLst/>
            <a:rect l="l" t="t" r="r" b="b"/>
            <a:pathLst>
              <a:path w="9144000" h="838200">
                <a:moveTo>
                  <a:pt x="9144000" y="0"/>
                </a:moveTo>
                <a:lnTo>
                  <a:pt x="0" y="0"/>
                </a:lnTo>
                <a:lnTo>
                  <a:pt x="0" y="838200"/>
                </a:lnTo>
                <a:lnTo>
                  <a:pt x="9144000" y="838200"/>
                </a:lnTo>
                <a:lnTo>
                  <a:pt x="9144000" y="0"/>
                </a:lnTo>
                <a:close/>
              </a:path>
            </a:pathLst>
          </a:custGeom>
          <a:solidFill>
            <a:srgbClr val="FFFF66"/>
          </a:solidFill>
        </p:spPr>
        <p:txBody>
          <a:bodyPr wrap="square" lIns="0" tIns="0" rIns="0" bIns="0" rtlCol="0"/>
          <a:lstStyle/>
          <a:p>
            <a:endParaRPr/>
          </a:p>
        </p:txBody>
      </p:sp>
      <p:sp>
        <p:nvSpPr>
          <p:cNvPr id="3" name="object 3"/>
          <p:cNvSpPr txBox="1">
            <a:spLocks noGrp="1"/>
          </p:cNvSpPr>
          <p:nvPr>
            <p:ph type="title"/>
          </p:nvPr>
        </p:nvSpPr>
        <p:spPr>
          <a:xfrm>
            <a:off x="1418336" y="1778"/>
            <a:ext cx="6308090" cy="756920"/>
          </a:xfrm>
          <a:prstGeom prst="rect">
            <a:avLst/>
          </a:prstGeom>
        </p:spPr>
        <p:txBody>
          <a:bodyPr vert="horz" wrap="square" lIns="0" tIns="12700" rIns="0" bIns="0" rtlCol="0">
            <a:spAutoFit/>
          </a:bodyPr>
          <a:lstStyle/>
          <a:p>
            <a:pPr marL="12700">
              <a:lnSpc>
                <a:spcPct val="100000"/>
              </a:lnSpc>
              <a:spcBef>
                <a:spcPts val="100"/>
              </a:spcBef>
            </a:pPr>
            <a:r>
              <a:rPr sz="4800" u="sng" spc="-10" dirty="0">
                <a:solidFill>
                  <a:srgbClr val="C00000"/>
                </a:solidFill>
                <a:uFill>
                  <a:solidFill>
                    <a:srgbClr val="C00000"/>
                  </a:solidFill>
                </a:uFill>
              </a:rPr>
              <a:t>E-</a:t>
            </a:r>
            <a:r>
              <a:rPr sz="4800" u="sng" spc="-20" dirty="0">
                <a:solidFill>
                  <a:srgbClr val="C00000"/>
                </a:solidFill>
                <a:uFill>
                  <a:solidFill>
                    <a:srgbClr val="C00000"/>
                  </a:solidFill>
                </a:uFill>
              </a:rPr>
              <a:t>WASTE</a:t>
            </a:r>
            <a:r>
              <a:rPr sz="4800" u="sng" spc="-235" dirty="0">
                <a:solidFill>
                  <a:srgbClr val="C00000"/>
                </a:solidFill>
                <a:uFill>
                  <a:solidFill>
                    <a:srgbClr val="C00000"/>
                  </a:solidFill>
                </a:uFill>
              </a:rPr>
              <a:t> </a:t>
            </a:r>
            <a:r>
              <a:rPr sz="4800" u="sng" spc="-10" dirty="0">
                <a:solidFill>
                  <a:srgbClr val="C00000"/>
                </a:solidFill>
                <a:uFill>
                  <a:solidFill>
                    <a:srgbClr val="C00000"/>
                  </a:solidFill>
                </a:uFill>
              </a:rPr>
              <a:t>MANAGEMENT</a:t>
            </a:r>
            <a:endParaRPr sz="4800"/>
          </a:p>
        </p:txBody>
      </p:sp>
      <p:sp>
        <p:nvSpPr>
          <p:cNvPr id="4" name="object 4"/>
          <p:cNvSpPr/>
          <p:nvPr/>
        </p:nvSpPr>
        <p:spPr>
          <a:xfrm>
            <a:off x="0" y="838200"/>
            <a:ext cx="9144000" cy="3429000"/>
          </a:xfrm>
          <a:custGeom>
            <a:avLst/>
            <a:gdLst/>
            <a:ahLst/>
            <a:cxnLst/>
            <a:rect l="l" t="t" r="r" b="b"/>
            <a:pathLst>
              <a:path w="9144000" h="3429000">
                <a:moveTo>
                  <a:pt x="9144000" y="0"/>
                </a:moveTo>
                <a:lnTo>
                  <a:pt x="0" y="0"/>
                </a:lnTo>
                <a:lnTo>
                  <a:pt x="0" y="3429000"/>
                </a:lnTo>
                <a:lnTo>
                  <a:pt x="9144000" y="3429000"/>
                </a:lnTo>
                <a:lnTo>
                  <a:pt x="9144000" y="0"/>
                </a:lnTo>
                <a:close/>
              </a:path>
            </a:pathLst>
          </a:custGeom>
          <a:solidFill>
            <a:srgbClr val="FFFFCC"/>
          </a:solidFill>
        </p:spPr>
        <p:txBody>
          <a:bodyPr wrap="square" lIns="0" tIns="0" rIns="0" bIns="0" rtlCol="0"/>
          <a:lstStyle/>
          <a:p>
            <a:endParaRPr/>
          </a:p>
        </p:txBody>
      </p:sp>
      <p:sp>
        <p:nvSpPr>
          <p:cNvPr id="5" name="object 5"/>
          <p:cNvSpPr txBox="1"/>
          <p:nvPr/>
        </p:nvSpPr>
        <p:spPr>
          <a:xfrm>
            <a:off x="78739" y="851408"/>
            <a:ext cx="267970" cy="391160"/>
          </a:xfrm>
          <a:prstGeom prst="rect">
            <a:avLst/>
          </a:prstGeom>
        </p:spPr>
        <p:txBody>
          <a:bodyPr vert="horz" wrap="square" lIns="0" tIns="12700" rIns="0" bIns="0" rtlCol="0">
            <a:spAutoFit/>
          </a:bodyPr>
          <a:lstStyle/>
          <a:p>
            <a:pPr marL="12700">
              <a:lnSpc>
                <a:spcPct val="100000"/>
              </a:lnSpc>
              <a:spcBef>
                <a:spcPts val="100"/>
              </a:spcBef>
            </a:pPr>
            <a:r>
              <a:rPr sz="2400" spc="-50" dirty="0">
                <a:latin typeface="Wingdings"/>
                <a:cs typeface="Wingdings"/>
              </a:rPr>
              <a:t></a:t>
            </a:r>
            <a:endParaRPr sz="2400">
              <a:latin typeface="Wingdings"/>
              <a:cs typeface="Wingdings"/>
            </a:endParaRPr>
          </a:p>
        </p:txBody>
      </p:sp>
      <p:sp>
        <p:nvSpPr>
          <p:cNvPr id="6" name="object 6"/>
          <p:cNvSpPr txBox="1"/>
          <p:nvPr/>
        </p:nvSpPr>
        <p:spPr>
          <a:xfrm>
            <a:off x="993139" y="851408"/>
            <a:ext cx="8070850" cy="391160"/>
          </a:xfrm>
          <a:prstGeom prst="rect">
            <a:avLst/>
          </a:prstGeom>
        </p:spPr>
        <p:txBody>
          <a:bodyPr vert="horz" wrap="square" lIns="0" tIns="12700" rIns="0" bIns="0" rtlCol="0">
            <a:spAutoFit/>
          </a:bodyPr>
          <a:lstStyle/>
          <a:p>
            <a:pPr marL="12700">
              <a:lnSpc>
                <a:spcPct val="100000"/>
              </a:lnSpc>
              <a:spcBef>
                <a:spcPts val="100"/>
              </a:spcBef>
              <a:tabLst>
                <a:tab pos="1335405" algn="l"/>
                <a:tab pos="2761615" algn="l"/>
                <a:tab pos="3691254" algn="l"/>
                <a:tab pos="5064125" algn="l"/>
                <a:tab pos="6464935" algn="l"/>
                <a:tab pos="7791450" algn="l"/>
              </a:tabLst>
            </a:pPr>
            <a:r>
              <a:rPr sz="2400" b="1" spc="-10" dirty="0">
                <a:latin typeface="Calibri"/>
                <a:cs typeface="Calibri"/>
              </a:rPr>
              <a:t>E-Waste:</a:t>
            </a:r>
            <a:r>
              <a:rPr sz="2400" b="1" dirty="0">
                <a:latin typeface="Calibri"/>
                <a:cs typeface="Calibri"/>
              </a:rPr>
              <a:t>	</a:t>
            </a:r>
            <a:r>
              <a:rPr sz="2400" spc="-10" dirty="0">
                <a:latin typeface="Calibri"/>
                <a:cs typeface="Calibri"/>
              </a:rPr>
              <a:t>Electronic</a:t>
            </a:r>
            <a:r>
              <a:rPr sz="2400" dirty="0">
                <a:latin typeface="Calibri"/>
                <a:cs typeface="Calibri"/>
              </a:rPr>
              <a:t>	</a:t>
            </a:r>
            <a:r>
              <a:rPr sz="2400" spc="-20" dirty="0">
                <a:latin typeface="Calibri"/>
                <a:cs typeface="Calibri"/>
              </a:rPr>
              <a:t>waste</a:t>
            </a:r>
            <a:r>
              <a:rPr sz="2400" dirty="0">
                <a:latin typeface="Calibri"/>
                <a:cs typeface="Calibri"/>
              </a:rPr>
              <a:t>	</a:t>
            </a:r>
            <a:r>
              <a:rPr sz="2400" spc="-10" dirty="0">
                <a:latin typeface="Calibri"/>
                <a:cs typeface="Calibri"/>
              </a:rPr>
              <a:t>describes</a:t>
            </a:r>
            <a:r>
              <a:rPr sz="2400" dirty="0">
                <a:latin typeface="Calibri"/>
                <a:cs typeface="Calibri"/>
              </a:rPr>
              <a:t>	</a:t>
            </a:r>
            <a:r>
              <a:rPr sz="2400" spc="-10" dirty="0">
                <a:latin typeface="Calibri"/>
                <a:cs typeface="Calibri"/>
              </a:rPr>
              <a:t>discarded</a:t>
            </a:r>
            <a:r>
              <a:rPr sz="2400" dirty="0">
                <a:latin typeface="Calibri"/>
                <a:cs typeface="Calibri"/>
              </a:rPr>
              <a:t>	</a:t>
            </a:r>
            <a:r>
              <a:rPr sz="2400" spc="-10" dirty="0">
                <a:latin typeface="Calibri"/>
                <a:cs typeface="Calibri"/>
              </a:rPr>
              <a:t>electrical</a:t>
            </a:r>
            <a:r>
              <a:rPr sz="2400" dirty="0">
                <a:latin typeface="Calibri"/>
                <a:cs typeface="Calibri"/>
              </a:rPr>
              <a:t>	</a:t>
            </a:r>
            <a:r>
              <a:rPr sz="2400" spc="-25" dirty="0">
                <a:latin typeface="Calibri"/>
                <a:cs typeface="Calibri"/>
              </a:rPr>
              <a:t>or</a:t>
            </a:r>
            <a:endParaRPr sz="2400">
              <a:latin typeface="Calibri"/>
              <a:cs typeface="Calibri"/>
            </a:endParaRPr>
          </a:p>
        </p:txBody>
      </p:sp>
      <p:sp>
        <p:nvSpPr>
          <p:cNvPr id="7" name="object 7"/>
          <p:cNvSpPr txBox="1"/>
          <p:nvPr/>
        </p:nvSpPr>
        <p:spPr>
          <a:xfrm>
            <a:off x="78739" y="1217167"/>
            <a:ext cx="8987155" cy="3025775"/>
          </a:xfrm>
          <a:prstGeom prst="rect">
            <a:avLst/>
          </a:prstGeom>
        </p:spPr>
        <p:txBody>
          <a:bodyPr vert="horz" wrap="square" lIns="0" tIns="12700" rIns="0" bIns="0" rtlCol="0">
            <a:spAutoFit/>
          </a:bodyPr>
          <a:lstStyle/>
          <a:p>
            <a:pPr marL="355600" marR="5080" algn="just">
              <a:lnSpc>
                <a:spcPct val="100000"/>
              </a:lnSpc>
              <a:spcBef>
                <a:spcPts val="100"/>
              </a:spcBef>
            </a:pPr>
            <a:r>
              <a:rPr sz="2400" dirty="0">
                <a:latin typeface="Calibri"/>
                <a:cs typeface="Calibri"/>
              </a:rPr>
              <a:t>electronic</a:t>
            </a:r>
            <a:r>
              <a:rPr sz="2400" spc="105" dirty="0">
                <a:latin typeface="Calibri"/>
                <a:cs typeface="Calibri"/>
              </a:rPr>
              <a:t>  </a:t>
            </a:r>
            <a:r>
              <a:rPr sz="2400" dirty="0">
                <a:latin typeface="Calibri"/>
                <a:cs typeface="Calibri"/>
              </a:rPr>
              <a:t>devices.</a:t>
            </a:r>
            <a:r>
              <a:rPr sz="2400" spc="114" dirty="0">
                <a:latin typeface="Calibri"/>
                <a:cs typeface="Calibri"/>
              </a:rPr>
              <a:t>  </a:t>
            </a:r>
            <a:r>
              <a:rPr sz="2400" b="1" dirty="0">
                <a:latin typeface="Calibri"/>
                <a:cs typeface="Calibri"/>
              </a:rPr>
              <a:t>“Electronic</a:t>
            </a:r>
            <a:r>
              <a:rPr sz="2400" b="1" spc="110" dirty="0">
                <a:latin typeface="Calibri"/>
                <a:cs typeface="Calibri"/>
              </a:rPr>
              <a:t>  </a:t>
            </a:r>
            <a:r>
              <a:rPr sz="2400" b="1" dirty="0">
                <a:latin typeface="Calibri"/>
                <a:cs typeface="Calibri"/>
              </a:rPr>
              <a:t>waste”</a:t>
            </a:r>
            <a:r>
              <a:rPr sz="2400" b="1" spc="335" dirty="0">
                <a:latin typeface="Calibri"/>
                <a:cs typeface="Calibri"/>
              </a:rPr>
              <a:t>   </a:t>
            </a:r>
            <a:r>
              <a:rPr sz="2400" dirty="0">
                <a:latin typeface="Calibri"/>
                <a:cs typeface="Calibri"/>
              </a:rPr>
              <a:t>may</a:t>
            </a:r>
            <a:r>
              <a:rPr sz="2400" spc="114" dirty="0">
                <a:latin typeface="Calibri"/>
                <a:cs typeface="Calibri"/>
              </a:rPr>
              <a:t>  </a:t>
            </a:r>
            <a:r>
              <a:rPr sz="2400" dirty="0">
                <a:latin typeface="Calibri"/>
                <a:cs typeface="Calibri"/>
              </a:rPr>
              <a:t>also</a:t>
            </a:r>
            <a:r>
              <a:rPr sz="2400" spc="114" dirty="0">
                <a:latin typeface="Calibri"/>
                <a:cs typeface="Calibri"/>
              </a:rPr>
              <a:t>  </a:t>
            </a:r>
            <a:r>
              <a:rPr sz="2400" dirty="0">
                <a:latin typeface="Calibri"/>
                <a:cs typeface="Calibri"/>
              </a:rPr>
              <a:t>be</a:t>
            </a:r>
            <a:r>
              <a:rPr sz="2400" spc="114" dirty="0">
                <a:latin typeface="Calibri"/>
                <a:cs typeface="Calibri"/>
              </a:rPr>
              <a:t>  </a:t>
            </a:r>
            <a:r>
              <a:rPr sz="2400" dirty="0">
                <a:latin typeface="Calibri"/>
                <a:cs typeface="Calibri"/>
              </a:rPr>
              <a:t>defined</a:t>
            </a:r>
            <a:r>
              <a:rPr sz="2400" spc="114" dirty="0">
                <a:latin typeface="Calibri"/>
                <a:cs typeface="Calibri"/>
              </a:rPr>
              <a:t>  </a:t>
            </a:r>
            <a:r>
              <a:rPr sz="2400" spc="-25" dirty="0">
                <a:latin typeface="Calibri"/>
                <a:cs typeface="Calibri"/>
              </a:rPr>
              <a:t>as </a:t>
            </a:r>
            <a:r>
              <a:rPr sz="2400" dirty="0">
                <a:latin typeface="Calibri"/>
                <a:cs typeface="Calibri"/>
              </a:rPr>
              <a:t>discarded</a:t>
            </a:r>
            <a:r>
              <a:rPr sz="2400" spc="85" dirty="0">
                <a:latin typeface="Calibri"/>
                <a:cs typeface="Calibri"/>
              </a:rPr>
              <a:t>  </a:t>
            </a:r>
            <a:r>
              <a:rPr sz="2400" dirty="0">
                <a:latin typeface="Calibri"/>
                <a:cs typeface="Calibri"/>
              </a:rPr>
              <a:t>computers,</a:t>
            </a:r>
            <a:r>
              <a:rPr sz="2400" spc="80" dirty="0">
                <a:latin typeface="Calibri"/>
                <a:cs typeface="Calibri"/>
              </a:rPr>
              <a:t>  </a:t>
            </a:r>
            <a:r>
              <a:rPr sz="2400" dirty="0">
                <a:latin typeface="Calibri"/>
                <a:cs typeface="Calibri"/>
              </a:rPr>
              <a:t>office</a:t>
            </a:r>
            <a:r>
              <a:rPr sz="2400" spc="90" dirty="0">
                <a:latin typeface="Calibri"/>
                <a:cs typeface="Calibri"/>
              </a:rPr>
              <a:t>  </a:t>
            </a:r>
            <a:r>
              <a:rPr sz="2400" dirty="0">
                <a:latin typeface="Calibri"/>
                <a:cs typeface="Calibri"/>
              </a:rPr>
              <a:t>electronic</a:t>
            </a:r>
            <a:r>
              <a:rPr sz="2400" spc="85" dirty="0">
                <a:latin typeface="Calibri"/>
                <a:cs typeface="Calibri"/>
              </a:rPr>
              <a:t>  </a:t>
            </a:r>
            <a:r>
              <a:rPr sz="2400" dirty="0">
                <a:latin typeface="Calibri"/>
                <a:cs typeface="Calibri"/>
              </a:rPr>
              <a:t>equipment,</a:t>
            </a:r>
            <a:r>
              <a:rPr sz="2400" spc="85" dirty="0">
                <a:latin typeface="Calibri"/>
                <a:cs typeface="Calibri"/>
              </a:rPr>
              <a:t>  </a:t>
            </a:r>
            <a:r>
              <a:rPr sz="2400" spc="-10" dirty="0">
                <a:latin typeface="Calibri"/>
                <a:cs typeface="Calibri"/>
              </a:rPr>
              <a:t>entertainment </a:t>
            </a:r>
            <a:r>
              <a:rPr sz="2400" dirty="0">
                <a:latin typeface="Calibri"/>
                <a:cs typeface="Calibri"/>
              </a:rPr>
              <a:t>device</a:t>
            </a:r>
            <a:r>
              <a:rPr sz="2400" spc="275" dirty="0">
                <a:latin typeface="Calibri"/>
                <a:cs typeface="Calibri"/>
              </a:rPr>
              <a:t> </a:t>
            </a:r>
            <a:r>
              <a:rPr sz="2400" dirty="0">
                <a:latin typeface="Calibri"/>
                <a:cs typeface="Calibri"/>
              </a:rPr>
              <a:t>electronics,</a:t>
            </a:r>
            <a:r>
              <a:rPr sz="2400" spc="280" dirty="0">
                <a:latin typeface="Calibri"/>
                <a:cs typeface="Calibri"/>
              </a:rPr>
              <a:t> </a:t>
            </a:r>
            <a:r>
              <a:rPr sz="2400" dirty="0">
                <a:latin typeface="Calibri"/>
                <a:cs typeface="Calibri"/>
              </a:rPr>
              <a:t>mobile</a:t>
            </a:r>
            <a:r>
              <a:rPr sz="2400" spc="280" dirty="0">
                <a:latin typeface="Calibri"/>
                <a:cs typeface="Calibri"/>
              </a:rPr>
              <a:t> </a:t>
            </a:r>
            <a:r>
              <a:rPr sz="2400" dirty="0">
                <a:latin typeface="Calibri"/>
                <a:cs typeface="Calibri"/>
              </a:rPr>
              <a:t>phones,</a:t>
            </a:r>
            <a:r>
              <a:rPr sz="2400" spc="280" dirty="0">
                <a:latin typeface="Calibri"/>
                <a:cs typeface="Calibri"/>
              </a:rPr>
              <a:t> </a:t>
            </a:r>
            <a:r>
              <a:rPr sz="2400" dirty="0">
                <a:latin typeface="Calibri"/>
                <a:cs typeface="Calibri"/>
              </a:rPr>
              <a:t>television</a:t>
            </a:r>
            <a:r>
              <a:rPr sz="2400" spc="290" dirty="0">
                <a:latin typeface="Calibri"/>
                <a:cs typeface="Calibri"/>
              </a:rPr>
              <a:t> </a:t>
            </a:r>
            <a:r>
              <a:rPr sz="2400" dirty="0">
                <a:latin typeface="Calibri"/>
                <a:cs typeface="Calibri"/>
              </a:rPr>
              <a:t>sets</a:t>
            </a:r>
            <a:r>
              <a:rPr sz="2400" spc="275" dirty="0">
                <a:latin typeface="Calibri"/>
                <a:cs typeface="Calibri"/>
              </a:rPr>
              <a:t> </a:t>
            </a:r>
            <a:r>
              <a:rPr sz="2400" dirty="0">
                <a:latin typeface="Calibri"/>
                <a:cs typeface="Calibri"/>
              </a:rPr>
              <a:t>and</a:t>
            </a:r>
            <a:r>
              <a:rPr sz="2400" spc="285" dirty="0">
                <a:latin typeface="Calibri"/>
                <a:cs typeface="Calibri"/>
              </a:rPr>
              <a:t> </a:t>
            </a:r>
            <a:r>
              <a:rPr sz="2400" spc="-10" dirty="0">
                <a:latin typeface="Calibri"/>
                <a:cs typeface="Calibri"/>
              </a:rPr>
              <a:t>refrigerators. </a:t>
            </a:r>
            <a:r>
              <a:rPr sz="2400" dirty="0">
                <a:latin typeface="Calibri"/>
                <a:cs typeface="Calibri"/>
              </a:rPr>
              <a:t>This</a:t>
            </a:r>
            <a:r>
              <a:rPr sz="2400" spc="254" dirty="0">
                <a:latin typeface="Calibri"/>
                <a:cs typeface="Calibri"/>
              </a:rPr>
              <a:t> </a:t>
            </a:r>
            <a:r>
              <a:rPr sz="2400" dirty="0">
                <a:latin typeface="Calibri"/>
                <a:cs typeface="Calibri"/>
              </a:rPr>
              <a:t>includes</a:t>
            </a:r>
            <a:r>
              <a:rPr sz="2400" spc="265" dirty="0">
                <a:latin typeface="Calibri"/>
                <a:cs typeface="Calibri"/>
              </a:rPr>
              <a:t> </a:t>
            </a:r>
            <a:r>
              <a:rPr sz="2400" dirty="0">
                <a:latin typeface="Calibri"/>
                <a:cs typeface="Calibri"/>
              </a:rPr>
              <a:t>used</a:t>
            </a:r>
            <a:r>
              <a:rPr sz="2400" spc="265" dirty="0">
                <a:latin typeface="Calibri"/>
                <a:cs typeface="Calibri"/>
              </a:rPr>
              <a:t> </a:t>
            </a:r>
            <a:r>
              <a:rPr sz="2400" dirty="0">
                <a:latin typeface="Calibri"/>
                <a:cs typeface="Calibri"/>
              </a:rPr>
              <a:t>electronics</a:t>
            </a:r>
            <a:r>
              <a:rPr sz="2400" spc="254" dirty="0">
                <a:latin typeface="Calibri"/>
                <a:cs typeface="Calibri"/>
              </a:rPr>
              <a:t> </a:t>
            </a:r>
            <a:r>
              <a:rPr sz="2400" dirty="0">
                <a:latin typeface="Calibri"/>
                <a:cs typeface="Calibri"/>
              </a:rPr>
              <a:t>which</a:t>
            </a:r>
            <a:r>
              <a:rPr sz="2400" spc="265" dirty="0">
                <a:latin typeface="Calibri"/>
                <a:cs typeface="Calibri"/>
              </a:rPr>
              <a:t> </a:t>
            </a:r>
            <a:r>
              <a:rPr sz="2400" dirty="0">
                <a:latin typeface="Calibri"/>
                <a:cs typeface="Calibri"/>
              </a:rPr>
              <a:t>are</a:t>
            </a:r>
            <a:r>
              <a:rPr sz="2400" spc="250" dirty="0">
                <a:latin typeface="Calibri"/>
                <a:cs typeface="Calibri"/>
              </a:rPr>
              <a:t> </a:t>
            </a:r>
            <a:r>
              <a:rPr sz="2400" dirty="0">
                <a:latin typeface="Calibri"/>
                <a:cs typeface="Calibri"/>
              </a:rPr>
              <a:t>destined</a:t>
            </a:r>
            <a:r>
              <a:rPr sz="2400" spc="270" dirty="0">
                <a:latin typeface="Calibri"/>
                <a:cs typeface="Calibri"/>
              </a:rPr>
              <a:t> </a:t>
            </a:r>
            <a:r>
              <a:rPr sz="2400" dirty="0">
                <a:latin typeface="Calibri"/>
                <a:cs typeface="Calibri"/>
              </a:rPr>
              <a:t>for</a:t>
            </a:r>
            <a:r>
              <a:rPr sz="2400" spc="265" dirty="0">
                <a:latin typeface="Calibri"/>
                <a:cs typeface="Calibri"/>
              </a:rPr>
              <a:t> </a:t>
            </a:r>
            <a:r>
              <a:rPr sz="2400" dirty="0">
                <a:latin typeface="Calibri"/>
                <a:cs typeface="Calibri"/>
              </a:rPr>
              <a:t>reuse,</a:t>
            </a:r>
            <a:r>
              <a:rPr sz="2400" spc="254" dirty="0">
                <a:latin typeface="Calibri"/>
                <a:cs typeface="Calibri"/>
              </a:rPr>
              <a:t> </a:t>
            </a:r>
            <a:r>
              <a:rPr sz="2400" spc="-10" dirty="0">
                <a:latin typeface="Calibri"/>
                <a:cs typeface="Calibri"/>
              </a:rPr>
              <a:t>resale, </a:t>
            </a:r>
            <a:r>
              <a:rPr sz="2400" dirty="0">
                <a:latin typeface="Calibri"/>
                <a:cs typeface="Calibri"/>
              </a:rPr>
              <a:t>salvage,</a:t>
            </a:r>
            <a:r>
              <a:rPr sz="2400" spc="-90" dirty="0">
                <a:latin typeface="Calibri"/>
                <a:cs typeface="Calibri"/>
              </a:rPr>
              <a:t> </a:t>
            </a:r>
            <a:r>
              <a:rPr sz="2400" dirty="0">
                <a:latin typeface="Calibri"/>
                <a:cs typeface="Calibri"/>
              </a:rPr>
              <a:t>recycling</a:t>
            </a:r>
            <a:r>
              <a:rPr sz="2400" spc="-85" dirty="0">
                <a:latin typeface="Calibri"/>
                <a:cs typeface="Calibri"/>
              </a:rPr>
              <a:t> </a:t>
            </a:r>
            <a:r>
              <a:rPr sz="2400" dirty="0">
                <a:latin typeface="Calibri"/>
                <a:cs typeface="Calibri"/>
              </a:rPr>
              <a:t>or</a:t>
            </a:r>
            <a:r>
              <a:rPr sz="2400" spc="-85" dirty="0">
                <a:latin typeface="Calibri"/>
                <a:cs typeface="Calibri"/>
              </a:rPr>
              <a:t> </a:t>
            </a:r>
            <a:r>
              <a:rPr sz="2400" spc="-10" dirty="0">
                <a:latin typeface="Calibri"/>
                <a:cs typeface="Calibri"/>
              </a:rPr>
              <a:t>disposal.</a:t>
            </a:r>
            <a:endParaRPr sz="2400">
              <a:latin typeface="Calibri"/>
              <a:cs typeface="Calibri"/>
            </a:endParaRPr>
          </a:p>
          <a:p>
            <a:pPr marL="355600" marR="5080" indent="-342900" algn="just">
              <a:lnSpc>
                <a:spcPct val="100000"/>
              </a:lnSpc>
              <a:spcBef>
                <a:spcPts val="575"/>
              </a:spcBef>
              <a:buFont typeface="Wingdings"/>
              <a:buChar char=""/>
              <a:tabLst>
                <a:tab pos="355600" algn="l"/>
                <a:tab pos="926465" algn="l"/>
              </a:tabLst>
            </a:pPr>
            <a:r>
              <a:rPr sz="2400" dirty="0">
                <a:latin typeface="Calibri"/>
                <a:cs typeface="Calibri"/>
              </a:rPr>
              <a:t>	</a:t>
            </a:r>
            <a:r>
              <a:rPr sz="2400" b="1" dirty="0">
                <a:latin typeface="Calibri"/>
                <a:cs typeface="Calibri"/>
              </a:rPr>
              <a:t>Electrical</a:t>
            </a:r>
            <a:r>
              <a:rPr sz="2400" b="1" spc="220" dirty="0">
                <a:latin typeface="Calibri"/>
                <a:cs typeface="Calibri"/>
              </a:rPr>
              <a:t> </a:t>
            </a:r>
            <a:r>
              <a:rPr sz="2400" b="1" dirty="0">
                <a:latin typeface="Calibri"/>
                <a:cs typeface="Calibri"/>
              </a:rPr>
              <a:t>and</a:t>
            </a:r>
            <a:r>
              <a:rPr sz="2400" b="1" spc="210" dirty="0">
                <a:latin typeface="Calibri"/>
                <a:cs typeface="Calibri"/>
              </a:rPr>
              <a:t> </a:t>
            </a:r>
            <a:r>
              <a:rPr sz="2400" b="1" dirty="0">
                <a:latin typeface="Calibri"/>
                <a:cs typeface="Calibri"/>
              </a:rPr>
              <a:t>Electronic</a:t>
            </a:r>
            <a:r>
              <a:rPr sz="2400" b="1" spc="225" dirty="0">
                <a:latin typeface="Calibri"/>
                <a:cs typeface="Calibri"/>
              </a:rPr>
              <a:t> </a:t>
            </a:r>
            <a:r>
              <a:rPr sz="2400" b="1" dirty="0">
                <a:latin typeface="Calibri"/>
                <a:cs typeface="Calibri"/>
              </a:rPr>
              <a:t>equipment</a:t>
            </a:r>
            <a:r>
              <a:rPr sz="2400" b="1" spc="220" dirty="0">
                <a:latin typeface="Calibri"/>
                <a:cs typeface="Calibri"/>
              </a:rPr>
              <a:t> </a:t>
            </a:r>
            <a:r>
              <a:rPr sz="2400" b="1" dirty="0">
                <a:latin typeface="Calibri"/>
                <a:cs typeface="Calibri"/>
              </a:rPr>
              <a:t>contains</a:t>
            </a:r>
            <a:r>
              <a:rPr sz="2400" b="1" spc="215" dirty="0">
                <a:latin typeface="Calibri"/>
                <a:cs typeface="Calibri"/>
              </a:rPr>
              <a:t> </a:t>
            </a:r>
            <a:r>
              <a:rPr sz="2400" b="1" dirty="0">
                <a:latin typeface="Calibri"/>
                <a:cs typeface="Calibri"/>
              </a:rPr>
              <a:t>metallic</a:t>
            </a:r>
            <a:r>
              <a:rPr sz="2400" b="1" spc="210" dirty="0">
                <a:latin typeface="Calibri"/>
                <a:cs typeface="Calibri"/>
              </a:rPr>
              <a:t> </a:t>
            </a:r>
            <a:r>
              <a:rPr sz="2400" b="1" dirty="0">
                <a:latin typeface="Calibri"/>
                <a:cs typeface="Calibri"/>
              </a:rPr>
              <a:t>and</a:t>
            </a:r>
            <a:r>
              <a:rPr sz="2400" b="1" spc="210" dirty="0">
                <a:latin typeface="Calibri"/>
                <a:cs typeface="Calibri"/>
              </a:rPr>
              <a:t> </a:t>
            </a:r>
            <a:r>
              <a:rPr sz="2400" b="1" spc="-25" dirty="0">
                <a:latin typeface="Calibri"/>
                <a:cs typeface="Calibri"/>
              </a:rPr>
              <a:t>non </a:t>
            </a:r>
            <a:r>
              <a:rPr sz="2400" b="1" dirty="0">
                <a:latin typeface="Calibri"/>
                <a:cs typeface="Calibri"/>
              </a:rPr>
              <a:t>metallic</a:t>
            </a:r>
            <a:r>
              <a:rPr sz="2400" b="1" spc="-5" dirty="0">
                <a:latin typeface="Calibri"/>
                <a:cs typeface="Calibri"/>
              </a:rPr>
              <a:t> </a:t>
            </a:r>
            <a:r>
              <a:rPr sz="2400" b="1" dirty="0">
                <a:latin typeface="Calibri"/>
                <a:cs typeface="Calibri"/>
              </a:rPr>
              <a:t>elements</a:t>
            </a:r>
            <a:r>
              <a:rPr sz="2400" b="1" spc="-5" dirty="0">
                <a:latin typeface="Calibri"/>
                <a:cs typeface="Calibri"/>
              </a:rPr>
              <a:t> </a:t>
            </a:r>
            <a:r>
              <a:rPr sz="2400" dirty="0">
                <a:latin typeface="Calibri"/>
                <a:cs typeface="Calibri"/>
              </a:rPr>
              <a:t>such as</a:t>
            </a:r>
            <a:r>
              <a:rPr sz="2400" spc="-10" dirty="0">
                <a:latin typeface="Calibri"/>
                <a:cs typeface="Calibri"/>
              </a:rPr>
              <a:t> </a:t>
            </a:r>
            <a:r>
              <a:rPr sz="2400" spc="-20" dirty="0">
                <a:latin typeface="Calibri"/>
                <a:cs typeface="Calibri"/>
              </a:rPr>
              <a:t>Copper,</a:t>
            </a:r>
            <a:r>
              <a:rPr sz="2400" dirty="0">
                <a:latin typeface="Calibri"/>
                <a:cs typeface="Calibri"/>
              </a:rPr>
              <a:t> Aluminum,</a:t>
            </a:r>
            <a:r>
              <a:rPr sz="2400" spc="-15" dirty="0">
                <a:latin typeface="Calibri"/>
                <a:cs typeface="Calibri"/>
              </a:rPr>
              <a:t> </a:t>
            </a:r>
            <a:r>
              <a:rPr sz="2400" dirty="0">
                <a:latin typeface="Calibri"/>
                <a:cs typeface="Calibri"/>
              </a:rPr>
              <a:t>Gold,</a:t>
            </a:r>
            <a:r>
              <a:rPr sz="2400" spc="-15" dirty="0">
                <a:latin typeface="Calibri"/>
                <a:cs typeface="Calibri"/>
              </a:rPr>
              <a:t> </a:t>
            </a:r>
            <a:r>
              <a:rPr sz="2400" spc="-10" dirty="0">
                <a:latin typeface="Calibri"/>
                <a:cs typeface="Calibri"/>
              </a:rPr>
              <a:t>Silver,</a:t>
            </a:r>
            <a:r>
              <a:rPr sz="2400" spc="-5" dirty="0">
                <a:latin typeface="Calibri"/>
                <a:cs typeface="Calibri"/>
              </a:rPr>
              <a:t> </a:t>
            </a:r>
            <a:r>
              <a:rPr sz="2400" spc="-10" dirty="0">
                <a:latin typeface="Calibri"/>
                <a:cs typeface="Calibri"/>
              </a:rPr>
              <a:t>Palladium, </a:t>
            </a:r>
            <a:r>
              <a:rPr sz="2400" dirty="0">
                <a:latin typeface="Calibri"/>
                <a:cs typeface="Calibri"/>
              </a:rPr>
              <a:t>Platinum,</a:t>
            </a:r>
            <a:r>
              <a:rPr sz="2400" spc="-80" dirty="0">
                <a:latin typeface="Calibri"/>
                <a:cs typeface="Calibri"/>
              </a:rPr>
              <a:t> </a:t>
            </a:r>
            <a:r>
              <a:rPr sz="2400" dirty="0">
                <a:latin typeface="Calibri"/>
                <a:cs typeface="Calibri"/>
              </a:rPr>
              <a:t>Nickel,</a:t>
            </a:r>
            <a:r>
              <a:rPr sz="2400" spc="-65" dirty="0">
                <a:latin typeface="Calibri"/>
                <a:cs typeface="Calibri"/>
              </a:rPr>
              <a:t> </a:t>
            </a:r>
            <a:r>
              <a:rPr sz="2400" dirty="0">
                <a:latin typeface="Calibri"/>
                <a:cs typeface="Calibri"/>
              </a:rPr>
              <a:t>Tin,</a:t>
            </a:r>
            <a:r>
              <a:rPr sz="2400" spc="-60" dirty="0">
                <a:latin typeface="Calibri"/>
                <a:cs typeface="Calibri"/>
              </a:rPr>
              <a:t> </a:t>
            </a:r>
            <a:r>
              <a:rPr sz="2400" dirty="0">
                <a:latin typeface="Calibri"/>
                <a:cs typeface="Calibri"/>
              </a:rPr>
              <a:t>Lead,</a:t>
            </a:r>
            <a:r>
              <a:rPr sz="2400" spc="-60" dirty="0">
                <a:latin typeface="Calibri"/>
                <a:cs typeface="Calibri"/>
              </a:rPr>
              <a:t> </a:t>
            </a:r>
            <a:r>
              <a:rPr sz="2400" dirty="0">
                <a:latin typeface="Calibri"/>
                <a:cs typeface="Calibri"/>
              </a:rPr>
              <a:t>Iron,</a:t>
            </a:r>
            <a:r>
              <a:rPr sz="2400" spc="-65" dirty="0">
                <a:latin typeface="Calibri"/>
                <a:cs typeface="Calibri"/>
              </a:rPr>
              <a:t> </a:t>
            </a:r>
            <a:r>
              <a:rPr sz="2400" spc="-20" dirty="0">
                <a:latin typeface="Calibri"/>
                <a:cs typeface="Calibri"/>
              </a:rPr>
              <a:t>Sulphur,</a:t>
            </a:r>
            <a:r>
              <a:rPr sz="2400" spc="-55" dirty="0">
                <a:latin typeface="Calibri"/>
                <a:cs typeface="Calibri"/>
              </a:rPr>
              <a:t> </a:t>
            </a:r>
            <a:r>
              <a:rPr sz="2400" dirty="0">
                <a:latin typeface="Calibri"/>
                <a:cs typeface="Calibri"/>
              </a:rPr>
              <a:t>Phosphorous,</a:t>
            </a:r>
            <a:r>
              <a:rPr sz="2400" spc="-80" dirty="0">
                <a:latin typeface="Calibri"/>
                <a:cs typeface="Calibri"/>
              </a:rPr>
              <a:t> </a:t>
            </a:r>
            <a:r>
              <a:rPr sz="2400" dirty="0">
                <a:latin typeface="Calibri"/>
                <a:cs typeface="Calibri"/>
              </a:rPr>
              <a:t>Arsenic</a:t>
            </a:r>
            <a:r>
              <a:rPr sz="2400" spc="-65" dirty="0">
                <a:latin typeface="Calibri"/>
                <a:cs typeface="Calibri"/>
              </a:rPr>
              <a:t> </a:t>
            </a:r>
            <a:r>
              <a:rPr sz="2400" spc="-20" dirty="0">
                <a:latin typeface="Calibri"/>
                <a:cs typeface="Calibri"/>
              </a:rPr>
              <a:t>etc.</a:t>
            </a:r>
            <a:endParaRPr sz="2400">
              <a:latin typeface="Calibri"/>
              <a:cs typeface="Calibri"/>
            </a:endParaRPr>
          </a:p>
        </p:txBody>
      </p:sp>
      <p:pic>
        <p:nvPicPr>
          <p:cNvPr id="8" name="object 8"/>
          <p:cNvPicPr/>
          <p:nvPr/>
        </p:nvPicPr>
        <p:blipFill>
          <a:blip r:embed="rId2" cstate="print"/>
          <a:stretch>
            <a:fillRect/>
          </a:stretch>
        </p:blipFill>
        <p:spPr>
          <a:xfrm>
            <a:off x="0" y="4262499"/>
            <a:ext cx="9144000" cy="25955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1437" y="71437"/>
            <a:ext cx="4352925" cy="3743325"/>
            <a:chOff x="71437" y="71437"/>
            <a:chExt cx="4352925" cy="3743325"/>
          </a:xfrm>
        </p:grpSpPr>
        <p:sp>
          <p:nvSpPr>
            <p:cNvPr id="3" name="object 3"/>
            <p:cNvSpPr/>
            <p:nvPr/>
          </p:nvSpPr>
          <p:spPr>
            <a:xfrm>
              <a:off x="76200" y="76200"/>
              <a:ext cx="4343400" cy="3733800"/>
            </a:xfrm>
            <a:custGeom>
              <a:avLst/>
              <a:gdLst/>
              <a:ahLst/>
              <a:cxnLst/>
              <a:rect l="l" t="t" r="r" b="b"/>
              <a:pathLst>
                <a:path w="4343400" h="3733800">
                  <a:moveTo>
                    <a:pt x="4343400" y="0"/>
                  </a:moveTo>
                  <a:lnTo>
                    <a:pt x="0" y="0"/>
                  </a:lnTo>
                  <a:lnTo>
                    <a:pt x="0" y="3733800"/>
                  </a:lnTo>
                  <a:lnTo>
                    <a:pt x="4343400" y="3733800"/>
                  </a:lnTo>
                  <a:lnTo>
                    <a:pt x="4343400" y="0"/>
                  </a:lnTo>
                  <a:close/>
                </a:path>
              </a:pathLst>
            </a:custGeom>
            <a:solidFill>
              <a:srgbClr val="FFFFCC"/>
            </a:solidFill>
          </p:spPr>
          <p:txBody>
            <a:bodyPr wrap="square" lIns="0" tIns="0" rIns="0" bIns="0" rtlCol="0"/>
            <a:lstStyle/>
            <a:p>
              <a:endParaRPr/>
            </a:p>
          </p:txBody>
        </p:sp>
        <p:sp>
          <p:nvSpPr>
            <p:cNvPr id="4" name="object 4"/>
            <p:cNvSpPr/>
            <p:nvPr/>
          </p:nvSpPr>
          <p:spPr>
            <a:xfrm>
              <a:off x="76200" y="76200"/>
              <a:ext cx="4343400" cy="3733800"/>
            </a:xfrm>
            <a:custGeom>
              <a:avLst/>
              <a:gdLst/>
              <a:ahLst/>
              <a:cxnLst/>
              <a:rect l="l" t="t" r="r" b="b"/>
              <a:pathLst>
                <a:path w="4343400" h="3733800">
                  <a:moveTo>
                    <a:pt x="0" y="3733800"/>
                  </a:moveTo>
                  <a:lnTo>
                    <a:pt x="4343400" y="3733800"/>
                  </a:lnTo>
                  <a:lnTo>
                    <a:pt x="4343400" y="0"/>
                  </a:lnTo>
                  <a:lnTo>
                    <a:pt x="0" y="0"/>
                  </a:lnTo>
                  <a:lnTo>
                    <a:pt x="0" y="3733800"/>
                  </a:lnTo>
                  <a:close/>
                </a:path>
              </a:pathLst>
            </a:custGeom>
            <a:ln w="9525">
              <a:solidFill>
                <a:srgbClr val="00AF50"/>
              </a:solidFill>
            </a:ln>
          </p:spPr>
          <p:txBody>
            <a:bodyPr wrap="square" lIns="0" tIns="0" rIns="0" bIns="0" rtlCol="0"/>
            <a:lstStyle/>
            <a:p>
              <a:endParaRPr/>
            </a:p>
          </p:txBody>
        </p:sp>
      </p:grpSp>
      <p:sp>
        <p:nvSpPr>
          <p:cNvPr id="5" name="object 5"/>
          <p:cNvSpPr txBox="1"/>
          <p:nvPr/>
        </p:nvSpPr>
        <p:spPr>
          <a:xfrm>
            <a:off x="154939" y="93218"/>
            <a:ext cx="3972560" cy="3683000"/>
          </a:xfrm>
          <a:prstGeom prst="rect">
            <a:avLst/>
          </a:prstGeom>
        </p:spPr>
        <p:txBody>
          <a:bodyPr vert="horz" wrap="square" lIns="0" tIns="12065" rIns="0" bIns="0" rtlCol="0">
            <a:spAutoFit/>
          </a:bodyPr>
          <a:lstStyle/>
          <a:p>
            <a:pPr marL="355600" marR="5080" indent="-342900">
              <a:lnSpc>
                <a:spcPct val="100000"/>
              </a:lnSpc>
              <a:spcBef>
                <a:spcPts val="95"/>
              </a:spcBef>
            </a:pPr>
            <a:r>
              <a:rPr sz="2000" b="1" u="sng" dirty="0">
                <a:uFill>
                  <a:solidFill>
                    <a:srgbClr val="000000"/>
                  </a:solidFill>
                </a:uFill>
                <a:latin typeface="Calibri"/>
                <a:cs typeface="Calibri"/>
              </a:rPr>
              <a:t>The</a:t>
            </a:r>
            <a:r>
              <a:rPr sz="2000" b="1" u="sng" spc="-65" dirty="0">
                <a:uFill>
                  <a:solidFill>
                    <a:srgbClr val="000000"/>
                  </a:solidFill>
                </a:uFill>
                <a:latin typeface="Calibri"/>
                <a:cs typeface="Calibri"/>
              </a:rPr>
              <a:t> </a:t>
            </a:r>
            <a:r>
              <a:rPr sz="2000" b="1" u="sng" dirty="0">
                <a:uFill>
                  <a:solidFill>
                    <a:srgbClr val="000000"/>
                  </a:solidFill>
                </a:uFill>
                <a:latin typeface="Calibri"/>
                <a:cs typeface="Calibri"/>
              </a:rPr>
              <a:t>recycle</a:t>
            </a:r>
            <a:r>
              <a:rPr sz="2000" b="1" u="sng" spc="-60" dirty="0">
                <a:uFill>
                  <a:solidFill>
                    <a:srgbClr val="000000"/>
                  </a:solidFill>
                </a:uFill>
                <a:latin typeface="Calibri"/>
                <a:cs typeface="Calibri"/>
              </a:rPr>
              <a:t> </a:t>
            </a:r>
            <a:r>
              <a:rPr sz="2000" b="1" u="sng" dirty="0">
                <a:uFill>
                  <a:solidFill>
                    <a:srgbClr val="000000"/>
                  </a:solidFill>
                </a:uFill>
                <a:latin typeface="Calibri"/>
                <a:cs typeface="Calibri"/>
              </a:rPr>
              <a:t>and</a:t>
            </a:r>
            <a:r>
              <a:rPr sz="2000" b="1" u="sng" spc="-70" dirty="0">
                <a:uFill>
                  <a:solidFill>
                    <a:srgbClr val="000000"/>
                  </a:solidFill>
                </a:uFill>
                <a:latin typeface="Calibri"/>
                <a:cs typeface="Calibri"/>
              </a:rPr>
              <a:t> </a:t>
            </a:r>
            <a:r>
              <a:rPr sz="2000" b="1" u="sng" spc="-10" dirty="0">
                <a:uFill>
                  <a:solidFill>
                    <a:srgbClr val="000000"/>
                  </a:solidFill>
                </a:uFill>
                <a:latin typeface="Calibri"/>
                <a:cs typeface="Calibri"/>
              </a:rPr>
              <a:t>recovery</a:t>
            </a:r>
            <a:r>
              <a:rPr sz="2000" b="1" u="sng" spc="-50" dirty="0">
                <a:uFill>
                  <a:solidFill>
                    <a:srgbClr val="000000"/>
                  </a:solidFill>
                </a:uFill>
                <a:latin typeface="Calibri"/>
                <a:cs typeface="Calibri"/>
              </a:rPr>
              <a:t> </a:t>
            </a:r>
            <a:r>
              <a:rPr sz="2000" b="1" u="sng" dirty="0">
                <a:uFill>
                  <a:solidFill>
                    <a:srgbClr val="000000"/>
                  </a:solidFill>
                </a:uFill>
                <a:latin typeface="Calibri"/>
                <a:cs typeface="Calibri"/>
              </a:rPr>
              <a:t>includes</a:t>
            </a:r>
            <a:r>
              <a:rPr sz="2000" b="1" u="sng" spc="-70" dirty="0">
                <a:uFill>
                  <a:solidFill>
                    <a:srgbClr val="000000"/>
                  </a:solidFill>
                </a:uFill>
                <a:latin typeface="Calibri"/>
                <a:cs typeface="Calibri"/>
              </a:rPr>
              <a:t> </a:t>
            </a:r>
            <a:r>
              <a:rPr sz="2000" b="1" u="sng" spc="-25" dirty="0">
                <a:uFill>
                  <a:solidFill>
                    <a:srgbClr val="000000"/>
                  </a:solidFill>
                </a:uFill>
                <a:latin typeface="Calibri"/>
                <a:cs typeface="Calibri"/>
              </a:rPr>
              <a:t>the</a:t>
            </a:r>
            <a:r>
              <a:rPr sz="2000" b="1" spc="-25" dirty="0">
                <a:latin typeface="Calibri"/>
                <a:cs typeface="Calibri"/>
              </a:rPr>
              <a:t> </a:t>
            </a:r>
            <a:r>
              <a:rPr sz="2000" b="1" u="sng" dirty="0">
                <a:uFill>
                  <a:solidFill>
                    <a:srgbClr val="000000"/>
                  </a:solidFill>
                </a:uFill>
                <a:latin typeface="Calibri"/>
                <a:cs typeface="Calibri"/>
              </a:rPr>
              <a:t>following</a:t>
            </a:r>
            <a:r>
              <a:rPr sz="2000" b="1" u="sng" spc="-60" dirty="0">
                <a:uFill>
                  <a:solidFill>
                    <a:srgbClr val="000000"/>
                  </a:solidFill>
                </a:uFill>
                <a:latin typeface="Calibri"/>
                <a:cs typeface="Calibri"/>
              </a:rPr>
              <a:t> </a:t>
            </a:r>
            <a:r>
              <a:rPr sz="2000" b="1" u="sng" dirty="0">
                <a:uFill>
                  <a:solidFill>
                    <a:srgbClr val="000000"/>
                  </a:solidFill>
                </a:uFill>
                <a:latin typeface="Calibri"/>
                <a:cs typeface="Calibri"/>
              </a:rPr>
              <a:t>unit</a:t>
            </a:r>
            <a:r>
              <a:rPr sz="2000" b="1" u="sng" spc="-60" dirty="0">
                <a:uFill>
                  <a:solidFill>
                    <a:srgbClr val="000000"/>
                  </a:solidFill>
                </a:uFill>
                <a:latin typeface="Calibri"/>
                <a:cs typeface="Calibri"/>
              </a:rPr>
              <a:t> </a:t>
            </a:r>
            <a:r>
              <a:rPr sz="2000" b="1" u="sng" spc="-10" dirty="0">
                <a:uFill>
                  <a:solidFill>
                    <a:srgbClr val="000000"/>
                  </a:solidFill>
                </a:uFill>
                <a:latin typeface="Calibri"/>
                <a:cs typeface="Calibri"/>
              </a:rPr>
              <a:t>operations</a:t>
            </a:r>
            <a:endParaRPr sz="2000">
              <a:latin typeface="Calibri"/>
              <a:cs typeface="Calibri"/>
            </a:endParaRPr>
          </a:p>
          <a:p>
            <a:pPr marL="355600" marR="331470" indent="-342900">
              <a:lnSpc>
                <a:spcPct val="100000"/>
              </a:lnSpc>
              <a:spcBef>
                <a:spcPts val="480"/>
              </a:spcBef>
              <a:buFont typeface="Wingdings"/>
              <a:buChar char=""/>
              <a:tabLst>
                <a:tab pos="355600" algn="l"/>
              </a:tabLst>
            </a:pPr>
            <a:r>
              <a:rPr sz="2000" spc="-10" dirty="0">
                <a:latin typeface="Calibri"/>
                <a:cs typeface="Calibri"/>
              </a:rPr>
              <a:t>Dismantling</a:t>
            </a:r>
            <a:r>
              <a:rPr sz="2000" spc="-40" dirty="0">
                <a:latin typeface="Calibri"/>
                <a:cs typeface="Calibri"/>
              </a:rPr>
              <a:t> </a:t>
            </a:r>
            <a:r>
              <a:rPr sz="2000" spc="-10" dirty="0">
                <a:latin typeface="Calibri"/>
                <a:cs typeface="Calibri"/>
              </a:rPr>
              <a:t>involves</a:t>
            </a:r>
            <a:r>
              <a:rPr sz="2000" spc="-40" dirty="0">
                <a:latin typeface="Calibri"/>
                <a:cs typeface="Calibri"/>
              </a:rPr>
              <a:t> </a:t>
            </a:r>
            <a:r>
              <a:rPr sz="2000" spc="-10" dirty="0">
                <a:latin typeface="Calibri"/>
                <a:cs typeface="Calibri"/>
              </a:rPr>
              <a:t>removal</a:t>
            </a:r>
            <a:r>
              <a:rPr sz="2000" spc="-45" dirty="0">
                <a:latin typeface="Calibri"/>
                <a:cs typeface="Calibri"/>
              </a:rPr>
              <a:t> </a:t>
            </a:r>
            <a:r>
              <a:rPr sz="2000" spc="-25" dirty="0">
                <a:latin typeface="Calibri"/>
                <a:cs typeface="Calibri"/>
              </a:rPr>
              <a:t>of </a:t>
            </a:r>
            <a:r>
              <a:rPr sz="2000" dirty="0">
                <a:latin typeface="Calibri"/>
                <a:cs typeface="Calibri"/>
              </a:rPr>
              <a:t>parts</a:t>
            </a:r>
            <a:r>
              <a:rPr sz="2000" spc="-35" dirty="0">
                <a:latin typeface="Calibri"/>
                <a:cs typeface="Calibri"/>
              </a:rPr>
              <a:t> </a:t>
            </a:r>
            <a:r>
              <a:rPr sz="2000" spc="-10" dirty="0">
                <a:latin typeface="Calibri"/>
                <a:cs typeface="Calibri"/>
              </a:rPr>
              <a:t>containing</a:t>
            </a:r>
            <a:r>
              <a:rPr sz="2000" spc="-40" dirty="0">
                <a:latin typeface="Calibri"/>
                <a:cs typeface="Calibri"/>
              </a:rPr>
              <a:t> </a:t>
            </a:r>
            <a:r>
              <a:rPr sz="2000" spc="-10" dirty="0">
                <a:latin typeface="Calibri"/>
                <a:cs typeface="Calibri"/>
              </a:rPr>
              <a:t>dangerous substances,</a:t>
            </a:r>
            <a:r>
              <a:rPr sz="2000" spc="-30" dirty="0">
                <a:latin typeface="Calibri"/>
                <a:cs typeface="Calibri"/>
              </a:rPr>
              <a:t> </a:t>
            </a:r>
            <a:r>
              <a:rPr sz="2000" dirty="0">
                <a:latin typeface="Calibri"/>
                <a:cs typeface="Calibri"/>
              </a:rPr>
              <a:t>parts</a:t>
            </a:r>
            <a:r>
              <a:rPr sz="2000" spc="-45" dirty="0">
                <a:latin typeface="Calibri"/>
                <a:cs typeface="Calibri"/>
              </a:rPr>
              <a:t> </a:t>
            </a:r>
            <a:r>
              <a:rPr sz="2000" spc="-10" dirty="0">
                <a:latin typeface="Calibri"/>
                <a:cs typeface="Calibri"/>
              </a:rPr>
              <a:t>containing </a:t>
            </a:r>
            <a:r>
              <a:rPr sz="2000" dirty="0">
                <a:latin typeface="Calibri"/>
                <a:cs typeface="Calibri"/>
              </a:rPr>
              <a:t>valuable</a:t>
            </a:r>
            <a:r>
              <a:rPr sz="2000" spc="-75" dirty="0">
                <a:latin typeface="Calibri"/>
                <a:cs typeface="Calibri"/>
              </a:rPr>
              <a:t> </a:t>
            </a:r>
            <a:r>
              <a:rPr sz="2000" spc="-10" dirty="0">
                <a:latin typeface="Calibri"/>
                <a:cs typeface="Calibri"/>
              </a:rPr>
              <a:t>substances.</a:t>
            </a:r>
            <a:endParaRPr sz="2000">
              <a:latin typeface="Calibri"/>
              <a:cs typeface="Calibri"/>
            </a:endParaRPr>
          </a:p>
          <a:p>
            <a:pPr marL="355600" marR="179705" indent="-342900">
              <a:lnSpc>
                <a:spcPct val="100000"/>
              </a:lnSpc>
              <a:spcBef>
                <a:spcPts val="484"/>
              </a:spcBef>
              <a:buFont typeface="Wingdings"/>
              <a:buChar char=""/>
              <a:tabLst>
                <a:tab pos="355600" algn="l"/>
              </a:tabLst>
            </a:pPr>
            <a:r>
              <a:rPr sz="2000" spc="-10" dirty="0">
                <a:latin typeface="Calibri"/>
                <a:cs typeface="Calibri"/>
              </a:rPr>
              <a:t>Separation</a:t>
            </a:r>
            <a:r>
              <a:rPr sz="2000" spc="-45" dirty="0">
                <a:latin typeface="Calibri"/>
                <a:cs typeface="Calibri"/>
              </a:rPr>
              <a:t> </a:t>
            </a:r>
            <a:r>
              <a:rPr sz="2000" dirty="0">
                <a:latin typeface="Calibri"/>
                <a:cs typeface="Calibri"/>
              </a:rPr>
              <a:t>of</a:t>
            </a:r>
            <a:r>
              <a:rPr sz="2000" spc="-65" dirty="0">
                <a:latin typeface="Calibri"/>
                <a:cs typeface="Calibri"/>
              </a:rPr>
              <a:t> </a:t>
            </a:r>
            <a:r>
              <a:rPr sz="2000" spc="-10" dirty="0">
                <a:latin typeface="Calibri"/>
                <a:cs typeface="Calibri"/>
              </a:rPr>
              <a:t>ferrous</a:t>
            </a:r>
            <a:r>
              <a:rPr sz="2000" spc="-50" dirty="0">
                <a:latin typeface="Calibri"/>
                <a:cs typeface="Calibri"/>
              </a:rPr>
              <a:t> </a:t>
            </a:r>
            <a:r>
              <a:rPr sz="2000" dirty="0">
                <a:latin typeface="Calibri"/>
                <a:cs typeface="Calibri"/>
              </a:rPr>
              <a:t>metal,</a:t>
            </a:r>
            <a:r>
              <a:rPr sz="2000" spc="-45" dirty="0">
                <a:latin typeface="Calibri"/>
                <a:cs typeface="Calibri"/>
              </a:rPr>
              <a:t> </a:t>
            </a:r>
            <a:r>
              <a:rPr sz="2000" spc="-20" dirty="0">
                <a:latin typeface="Calibri"/>
                <a:cs typeface="Calibri"/>
              </a:rPr>
              <a:t>non- </a:t>
            </a:r>
            <a:r>
              <a:rPr sz="2000" spc="-10" dirty="0">
                <a:latin typeface="Calibri"/>
                <a:cs typeface="Calibri"/>
              </a:rPr>
              <a:t>ferrous</a:t>
            </a:r>
            <a:r>
              <a:rPr sz="2000" spc="-65" dirty="0">
                <a:latin typeface="Calibri"/>
                <a:cs typeface="Calibri"/>
              </a:rPr>
              <a:t> </a:t>
            </a:r>
            <a:r>
              <a:rPr sz="2000" dirty="0">
                <a:latin typeface="Calibri"/>
                <a:cs typeface="Calibri"/>
              </a:rPr>
              <a:t>metal</a:t>
            </a:r>
            <a:r>
              <a:rPr sz="2000" spc="-60" dirty="0">
                <a:latin typeface="Calibri"/>
                <a:cs typeface="Calibri"/>
              </a:rPr>
              <a:t> </a:t>
            </a:r>
            <a:r>
              <a:rPr sz="2000" dirty="0">
                <a:latin typeface="Calibri"/>
                <a:cs typeface="Calibri"/>
              </a:rPr>
              <a:t>and</a:t>
            </a:r>
            <a:r>
              <a:rPr sz="2000" spc="-65" dirty="0">
                <a:latin typeface="Calibri"/>
                <a:cs typeface="Calibri"/>
              </a:rPr>
              <a:t> </a:t>
            </a:r>
            <a:r>
              <a:rPr sz="2000" spc="-10" dirty="0">
                <a:latin typeface="Calibri"/>
                <a:cs typeface="Calibri"/>
              </a:rPr>
              <a:t>plastic.</a:t>
            </a:r>
            <a:endParaRPr sz="2000">
              <a:latin typeface="Calibri"/>
              <a:cs typeface="Calibri"/>
            </a:endParaRPr>
          </a:p>
          <a:p>
            <a:pPr marL="354965" indent="-342265">
              <a:lnSpc>
                <a:spcPct val="100000"/>
              </a:lnSpc>
              <a:spcBef>
                <a:spcPts val="480"/>
              </a:spcBef>
              <a:buFont typeface="Wingdings"/>
              <a:buChar char=""/>
              <a:tabLst>
                <a:tab pos="354965" algn="l"/>
              </a:tabLst>
            </a:pPr>
            <a:r>
              <a:rPr sz="2000" dirty="0">
                <a:latin typeface="Calibri"/>
                <a:cs typeface="Calibri"/>
              </a:rPr>
              <a:t>Repair</a:t>
            </a:r>
            <a:r>
              <a:rPr sz="2000" spc="-55" dirty="0">
                <a:latin typeface="Calibri"/>
                <a:cs typeface="Calibri"/>
              </a:rPr>
              <a:t> </a:t>
            </a:r>
            <a:r>
              <a:rPr sz="2000" dirty="0">
                <a:latin typeface="Calibri"/>
                <a:cs typeface="Calibri"/>
              </a:rPr>
              <a:t>and</a:t>
            </a:r>
            <a:r>
              <a:rPr sz="2000" spc="-60" dirty="0">
                <a:latin typeface="Calibri"/>
                <a:cs typeface="Calibri"/>
              </a:rPr>
              <a:t> </a:t>
            </a:r>
            <a:r>
              <a:rPr sz="2000" spc="-10" dirty="0">
                <a:latin typeface="Calibri"/>
                <a:cs typeface="Calibri"/>
              </a:rPr>
              <a:t>reuse.</a:t>
            </a:r>
            <a:endParaRPr sz="2000">
              <a:latin typeface="Calibri"/>
              <a:cs typeface="Calibri"/>
            </a:endParaRPr>
          </a:p>
          <a:p>
            <a:pPr marL="354965" indent="-342265">
              <a:lnSpc>
                <a:spcPct val="100000"/>
              </a:lnSpc>
              <a:spcBef>
                <a:spcPts val="480"/>
              </a:spcBef>
              <a:buFont typeface="Wingdings"/>
              <a:buChar char=""/>
              <a:tabLst>
                <a:tab pos="354965" algn="l"/>
              </a:tabLst>
            </a:pPr>
            <a:r>
              <a:rPr sz="2000" spc="-10" dirty="0">
                <a:latin typeface="Calibri"/>
                <a:cs typeface="Calibri"/>
              </a:rPr>
              <a:t>Recovery</a:t>
            </a:r>
            <a:r>
              <a:rPr sz="2000" spc="-50" dirty="0">
                <a:latin typeface="Calibri"/>
                <a:cs typeface="Calibri"/>
              </a:rPr>
              <a:t> </a:t>
            </a:r>
            <a:r>
              <a:rPr sz="2000" dirty="0">
                <a:latin typeface="Calibri"/>
                <a:cs typeface="Calibri"/>
              </a:rPr>
              <a:t>of</a:t>
            </a:r>
            <a:r>
              <a:rPr sz="2000" spc="-55" dirty="0">
                <a:latin typeface="Calibri"/>
                <a:cs typeface="Calibri"/>
              </a:rPr>
              <a:t> </a:t>
            </a:r>
            <a:r>
              <a:rPr sz="2000" dirty="0">
                <a:latin typeface="Calibri"/>
                <a:cs typeface="Calibri"/>
              </a:rPr>
              <a:t>valuable</a:t>
            </a:r>
            <a:r>
              <a:rPr sz="2000" spc="-30" dirty="0">
                <a:latin typeface="Calibri"/>
                <a:cs typeface="Calibri"/>
              </a:rPr>
              <a:t> </a:t>
            </a:r>
            <a:r>
              <a:rPr sz="2000" spc="-10" dirty="0">
                <a:latin typeface="Calibri"/>
                <a:cs typeface="Calibri"/>
              </a:rPr>
              <a:t>materials.</a:t>
            </a:r>
            <a:endParaRPr sz="2000">
              <a:latin typeface="Calibri"/>
              <a:cs typeface="Calibri"/>
            </a:endParaRPr>
          </a:p>
          <a:p>
            <a:pPr marL="354965" indent="-342265">
              <a:lnSpc>
                <a:spcPct val="100000"/>
              </a:lnSpc>
              <a:spcBef>
                <a:spcPts val="480"/>
              </a:spcBef>
              <a:buFont typeface="Wingdings"/>
              <a:buChar char=""/>
              <a:tabLst>
                <a:tab pos="354965" algn="l"/>
              </a:tabLst>
            </a:pPr>
            <a:r>
              <a:rPr sz="2000" dirty="0">
                <a:latin typeface="Calibri"/>
                <a:cs typeface="Calibri"/>
              </a:rPr>
              <a:t>Disposal</a:t>
            </a:r>
            <a:r>
              <a:rPr sz="2000" spc="-35" dirty="0">
                <a:latin typeface="Calibri"/>
                <a:cs typeface="Calibri"/>
              </a:rPr>
              <a:t> </a:t>
            </a:r>
            <a:r>
              <a:rPr sz="2000" dirty="0">
                <a:latin typeface="Calibri"/>
                <a:cs typeface="Calibri"/>
              </a:rPr>
              <a:t>of</a:t>
            </a:r>
            <a:r>
              <a:rPr sz="2000" spc="-45" dirty="0">
                <a:latin typeface="Calibri"/>
                <a:cs typeface="Calibri"/>
              </a:rPr>
              <a:t> </a:t>
            </a:r>
            <a:r>
              <a:rPr sz="2000" spc="-10" dirty="0">
                <a:latin typeface="Calibri"/>
                <a:cs typeface="Calibri"/>
              </a:rPr>
              <a:t>dangerous</a:t>
            </a:r>
            <a:r>
              <a:rPr sz="2000" spc="-30" dirty="0">
                <a:latin typeface="Calibri"/>
                <a:cs typeface="Calibri"/>
              </a:rPr>
              <a:t> </a:t>
            </a:r>
            <a:r>
              <a:rPr sz="2000" spc="-10" dirty="0">
                <a:latin typeface="Calibri"/>
                <a:cs typeface="Calibri"/>
              </a:rPr>
              <a:t>materials.</a:t>
            </a:r>
            <a:endParaRPr sz="2000">
              <a:latin typeface="Calibri"/>
              <a:cs typeface="Calibri"/>
            </a:endParaRPr>
          </a:p>
        </p:txBody>
      </p:sp>
      <p:grpSp>
        <p:nvGrpSpPr>
          <p:cNvPr id="6" name="object 6"/>
          <p:cNvGrpSpPr/>
          <p:nvPr/>
        </p:nvGrpSpPr>
        <p:grpSpPr>
          <a:xfrm>
            <a:off x="4414837" y="19621"/>
            <a:ext cx="4657725" cy="3795395"/>
            <a:chOff x="4414837" y="19621"/>
            <a:chExt cx="4657725" cy="3795395"/>
          </a:xfrm>
        </p:grpSpPr>
        <p:sp>
          <p:nvSpPr>
            <p:cNvPr id="7" name="object 7"/>
            <p:cNvSpPr/>
            <p:nvPr/>
          </p:nvSpPr>
          <p:spPr>
            <a:xfrm>
              <a:off x="4419600" y="24383"/>
              <a:ext cx="4648200" cy="3785870"/>
            </a:xfrm>
            <a:custGeom>
              <a:avLst/>
              <a:gdLst/>
              <a:ahLst/>
              <a:cxnLst/>
              <a:rect l="l" t="t" r="r" b="b"/>
              <a:pathLst>
                <a:path w="4648200" h="3785870">
                  <a:moveTo>
                    <a:pt x="4648200" y="0"/>
                  </a:moveTo>
                  <a:lnTo>
                    <a:pt x="0" y="0"/>
                  </a:lnTo>
                  <a:lnTo>
                    <a:pt x="0" y="3785615"/>
                  </a:lnTo>
                  <a:lnTo>
                    <a:pt x="4648200" y="3785615"/>
                  </a:lnTo>
                  <a:lnTo>
                    <a:pt x="4648200" y="0"/>
                  </a:lnTo>
                  <a:close/>
                </a:path>
              </a:pathLst>
            </a:custGeom>
            <a:solidFill>
              <a:srgbClr val="CCFFCC"/>
            </a:solidFill>
          </p:spPr>
          <p:txBody>
            <a:bodyPr wrap="square" lIns="0" tIns="0" rIns="0" bIns="0" rtlCol="0"/>
            <a:lstStyle/>
            <a:p>
              <a:endParaRPr/>
            </a:p>
          </p:txBody>
        </p:sp>
        <p:sp>
          <p:nvSpPr>
            <p:cNvPr id="8" name="object 8"/>
            <p:cNvSpPr/>
            <p:nvPr/>
          </p:nvSpPr>
          <p:spPr>
            <a:xfrm>
              <a:off x="4419600" y="24383"/>
              <a:ext cx="4648200" cy="3785870"/>
            </a:xfrm>
            <a:custGeom>
              <a:avLst/>
              <a:gdLst/>
              <a:ahLst/>
              <a:cxnLst/>
              <a:rect l="l" t="t" r="r" b="b"/>
              <a:pathLst>
                <a:path w="4648200" h="3785870">
                  <a:moveTo>
                    <a:pt x="0" y="3785615"/>
                  </a:moveTo>
                  <a:lnTo>
                    <a:pt x="4648200" y="3785615"/>
                  </a:lnTo>
                  <a:lnTo>
                    <a:pt x="4648200" y="0"/>
                  </a:lnTo>
                  <a:lnTo>
                    <a:pt x="0" y="0"/>
                  </a:lnTo>
                  <a:lnTo>
                    <a:pt x="0" y="3785615"/>
                  </a:lnTo>
                  <a:close/>
                </a:path>
              </a:pathLst>
            </a:custGeom>
            <a:ln w="9525">
              <a:solidFill>
                <a:srgbClr val="00AF50"/>
              </a:solidFill>
            </a:ln>
          </p:spPr>
          <p:txBody>
            <a:bodyPr wrap="square" lIns="0" tIns="0" rIns="0" bIns="0" rtlCol="0"/>
            <a:lstStyle/>
            <a:p>
              <a:endParaRPr/>
            </a:p>
          </p:txBody>
        </p:sp>
      </p:grpSp>
      <p:sp>
        <p:nvSpPr>
          <p:cNvPr id="9" name="object 9"/>
          <p:cNvSpPr txBox="1"/>
          <p:nvPr/>
        </p:nvSpPr>
        <p:spPr>
          <a:xfrm>
            <a:off x="4498594" y="41401"/>
            <a:ext cx="4488180" cy="3378200"/>
          </a:xfrm>
          <a:prstGeom prst="rect">
            <a:avLst/>
          </a:prstGeom>
        </p:spPr>
        <p:txBody>
          <a:bodyPr vert="horz" wrap="square" lIns="0" tIns="12065" rIns="0" bIns="0" rtlCol="0">
            <a:spAutoFit/>
          </a:bodyPr>
          <a:lstStyle/>
          <a:p>
            <a:pPr marL="12700" marR="187960">
              <a:lnSpc>
                <a:spcPct val="100000"/>
              </a:lnSpc>
              <a:spcBef>
                <a:spcPts val="95"/>
              </a:spcBef>
            </a:pPr>
            <a:r>
              <a:rPr sz="2000" dirty="0">
                <a:latin typeface="Calibri"/>
                <a:cs typeface="Calibri"/>
              </a:rPr>
              <a:t>The</a:t>
            </a:r>
            <a:r>
              <a:rPr sz="2000" spc="-65" dirty="0">
                <a:latin typeface="Calibri"/>
                <a:cs typeface="Calibri"/>
              </a:rPr>
              <a:t> </a:t>
            </a:r>
            <a:r>
              <a:rPr sz="2000" spc="-10" dirty="0">
                <a:latin typeface="Calibri"/>
                <a:cs typeface="Calibri"/>
              </a:rPr>
              <a:t>e-</a:t>
            </a:r>
            <a:r>
              <a:rPr sz="2000" dirty="0">
                <a:latin typeface="Calibri"/>
                <a:cs typeface="Calibri"/>
              </a:rPr>
              <a:t>waste</a:t>
            </a:r>
            <a:r>
              <a:rPr sz="2000" spc="-45" dirty="0">
                <a:latin typeface="Calibri"/>
                <a:cs typeface="Calibri"/>
              </a:rPr>
              <a:t> </a:t>
            </a:r>
            <a:r>
              <a:rPr sz="2000" dirty="0">
                <a:latin typeface="Calibri"/>
                <a:cs typeface="Calibri"/>
              </a:rPr>
              <a:t>disposal</a:t>
            </a:r>
            <a:r>
              <a:rPr sz="2000" spc="-45" dirty="0">
                <a:latin typeface="Calibri"/>
                <a:cs typeface="Calibri"/>
              </a:rPr>
              <a:t> </a:t>
            </a:r>
            <a:r>
              <a:rPr sz="2000" dirty="0">
                <a:latin typeface="Calibri"/>
                <a:cs typeface="Calibri"/>
              </a:rPr>
              <a:t>and</a:t>
            </a:r>
            <a:r>
              <a:rPr sz="2000" spc="-55" dirty="0">
                <a:latin typeface="Calibri"/>
                <a:cs typeface="Calibri"/>
              </a:rPr>
              <a:t> </a:t>
            </a:r>
            <a:r>
              <a:rPr sz="2000" dirty="0">
                <a:latin typeface="Calibri"/>
                <a:cs typeface="Calibri"/>
              </a:rPr>
              <a:t>recycling</a:t>
            </a:r>
            <a:r>
              <a:rPr sz="2000" spc="-55" dirty="0">
                <a:latin typeface="Calibri"/>
                <a:cs typeface="Calibri"/>
              </a:rPr>
              <a:t> </a:t>
            </a:r>
            <a:r>
              <a:rPr sz="2000" dirty="0">
                <a:latin typeface="Calibri"/>
                <a:cs typeface="Calibri"/>
              </a:rPr>
              <a:t>is</a:t>
            </a:r>
            <a:r>
              <a:rPr sz="2000" spc="-65" dirty="0">
                <a:latin typeface="Calibri"/>
                <a:cs typeface="Calibri"/>
              </a:rPr>
              <a:t> </a:t>
            </a:r>
            <a:r>
              <a:rPr sz="2000" spc="-20" dirty="0">
                <a:latin typeface="Calibri"/>
                <a:cs typeface="Calibri"/>
              </a:rPr>
              <a:t>very </a:t>
            </a:r>
            <a:r>
              <a:rPr sz="2000" dirty="0">
                <a:latin typeface="Calibri"/>
                <a:cs typeface="Calibri"/>
              </a:rPr>
              <a:t>much</a:t>
            </a:r>
            <a:r>
              <a:rPr sz="2000" spc="-70" dirty="0">
                <a:latin typeface="Calibri"/>
                <a:cs typeface="Calibri"/>
              </a:rPr>
              <a:t> </a:t>
            </a:r>
            <a:r>
              <a:rPr sz="2000" dirty="0">
                <a:latin typeface="Calibri"/>
                <a:cs typeface="Calibri"/>
              </a:rPr>
              <a:t>necessary</a:t>
            </a:r>
            <a:r>
              <a:rPr sz="2000" spc="-50" dirty="0">
                <a:latin typeface="Calibri"/>
                <a:cs typeface="Calibri"/>
              </a:rPr>
              <a:t> </a:t>
            </a:r>
            <a:r>
              <a:rPr sz="2000" dirty="0">
                <a:latin typeface="Calibri"/>
                <a:cs typeface="Calibri"/>
              </a:rPr>
              <a:t>and</a:t>
            </a:r>
            <a:r>
              <a:rPr sz="2000" spc="-70" dirty="0">
                <a:latin typeface="Calibri"/>
                <a:cs typeface="Calibri"/>
              </a:rPr>
              <a:t> </a:t>
            </a:r>
            <a:r>
              <a:rPr sz="2000" dirty="0">
                <a:latin typeface="Calibri"/>
                <a:cs typeface="Calibri"/>
              </a:rPr>
              <a:t>important</a:t>
            </a:r>
            <a:r>
              <a:rPr sz="2000" spc="-50" dirty="0">
                <a:latin typeface="Calibri"/>
                <a:cs typeface="Calibri"/>
              </a:rPr>
              <a:t> </a:t>
            </a:r>
            <a:r>
              <a:rPr sz="2000" dirty="0">
                <a:latin typeface="Calibri"/>
                <a:cs typeface="Calibri"/>
              </a:rPr>
              <a:t>for</a:t>
            </a:r>
            <a:r>
              <a:rPr sz="2000" spc="-70" dirty="0">
                <a:latin typeface="Calibri"/>
                <a:cs typeface="Calibri"/>
              </a:rPr>
              <a:t> </a:t>
            </a:r>
            <a:r>
              <a:rPr sz="2000" spc="-25" dirty="0">
                <a:latin typeface="Calibri"/>
                <a:cs typeface="Calibri"/>
              </a:rPr>
              <a:t>the </a:t>
            </a:r>
            <a:r>
              <a:rPr sz="2000" dirty="0">
                <a:latin typeface="Calibri"/>
                <a:cs typeface="Calibri"/>
              </a:rPr>
              <a:t>benefit</a:t>
            </a:r>
            <a:r>
              <a:rPr sz="2000" spc="-45" dirty="0">
                <a:latin typeface="Calibri"/>
                <a:cs typeface="Calibri"/>
              </a:rPr>
              <a:t> </a:t>
            </a:r>
            <a:r>
              <a:rPr sz="2000" dirty="0">
                <a:latin typeface="Calibri"/>
                <a:cs typeface="Calibri"/>
              </a:rPr>
              <a:t>of</a:t>
            </a:r>
            <a:r>
              <a:rPr sz="2000" spc="-65" dirty="0">
                <a:latin typeface="Calibri"/>
                <a:cs typeface="Calibri"/>
              </a:rPr>
              <a:t> </a:t>
            </a:r>
            <a:r>
              <a:rPr sz="2000" dirty="0">
                <a:latin typeface="Calibri"/>
                <a:cs typeface="Calibri"/>
              </a:rPr>
              <a:t>people,</a:t>
            </a:r>
            <a:r>
              <a:rPr sz="2000" spc="-50" dirty="0">
                <a:latin typeface="Calibri"/>
                <a:cs typeface="Calibri"/>
              </a:rPr>
              <a:t> </a:t>
            </a:r>
            <a:r>
              <a:rPr sz="2000" spc="-10" dirty="0">
                <a:latin typeface="Calibri"/>
                <a:cs typeface="Calibri"/>
              </a:rPr>
              <a:t>environment</a:t>
            </a:r>
            <a:r>
              <a:rPr sz="2000" spc="-45" dirty="0">
                <a:latin typeface="Calibri"/>
                <a:cs typeface="Calibri"/>
              </a:rPr>
              <a:t> </a:t>
            </a:r>
            <a:r>
              <a:rPr sz="2000" dirty="0">
                <a:latin typeface="Calibri"/>
                <a:cs typeface="Calibri"/>
              </a:rPr>
              <a:t>and</a:t>
            </a:r>
            <a:r>
              <a:rPr sz="2000" spc="-55" dirty="0">
                <a:latin typeface="Calibri"/>
                <a:cs typeface="Calibri"/>
              </a:rPr>
              <a:t> </a:t>
            </a:r>
            <a:r>
              <a:rPr sz="2000" spc="-25" dirty="0">
                <a:latin typeface="Calibri"/>
                <a:cs typeface="Calibri"/>
              </a:rPr>
              <a:t>the </a:t>
            </a:r>
            <a:r>
              <a:rPr sz="2000" spc="-10" dirty="0">
                <a:latin typeface="Calibri"/>
                <a:cs typeface="Calibri"/>
              </a:rPr>
              <a:t>nation.</a:t>
            </a:r>
            <a:endParaRPr sz="2000">
              <a:latin typeface="Calibri"/>
              <a:cs typeface="Calibri"/>
            </a:endParaRPr>
          </a:p>
          <a:p>
            <a:pPr marL="12700">
              <a:lnSpc>
                <a:spcPct val="100000"/>
              </a:lnSpc>
            </a:pPr>
            <a:r>
              <a:rPr sz="2000" b="1" u="sng" dirty="0">
                <a:uFill>
                  <a:solidFill>
                    <a:srgbClr val="000000"/>
                  </a:solidFill>
                </a:uFill>
                <a:latin typeface="Calibri"/>
                <a:cs typeface="Calibri"/>
              </a:rPr>
              <a:t>The</a:t>
            </a:r>
            <a:r>
              <a:rPr sz="2000" b="1" u="sng" spc="-75" dirty="0">
                <a:uFill>
                  <a:solidFill>
                    <a:srgbClr val="000000"/>
                  </a:solidFill>
                </a:uFill>
                <a:latin typeface="Calibri"/>
                <a:cs typeface="Calibri"/>
              </a:rPr>
              <a:t> </a:t>
            </a:r>
            <a:r>
              <a:rPr sz="2000" b="1" u="sng" dirty="0">
                <a:uFill>
                  <a:solidFill>
                    <a:srgbClr val="000000"/>
                  </a:solidFill>
                </a:uFill>
                <a:latin typeface="Calibri"/>
                <a:cs typeface="Calibri"/>
              </a:rPr>
              <a:t>key</a:t>
            </a:r>
            <a:r>
              <a:rPr sz="2000" b="1" u="sng" spc="-75" dirty="0">
                <a:uFill>
                  <a:solidFill>
                    <a:srgbClr val="000000"/>
                  </a:solidFill>
                </a:uFill>
                <a:latin typeface="Calibri"/>
                <a:cs typeface="Calibri"/>
              </a:rPr>
              <a:t> </a:t>
            </a:r>
            <a:r>
              <a:rPr sz="2000" b="1" u="sng" dirty="0">
                <a:uFill>
                  <a:solidFill>
                    <a:srgbClr val="000000"/>
                  </a:solidFill>
                </a:uFill>
                <a:latin typeface="Calibri"/>
                <a:cs typeface="Calibri"/>
              </a:rPr>
              <a:t>benefits</a:t>
            </a:r>
            <a:r>
              <a:rPr sz="2000" b="1" u="sng" spc="-70" dirty="0">
                <a:uFill>
                  <a:solidFill>
                    <a:srgbClr val="000000"/>
                  </a:solidFill>
                </a:uFill>
                <a:latin typeface="Calibri"/>
                <a:cs typeface="Calibri"/>
              </a:rPr>
              <a:t> </a:t>
            </a:r>
            <a:r>
              <a:rPr sz="2000" b="1" u="sng" spc="-20" dirty="0">
                <a:uFill>
                  <a:solidFill>
                    <a:srgbClr val="000000"/>
                  </a:solidFill>
                </a:uFill>
                <a:latin typeface="Calibri"/>
                <a:cs typeface="Calibri"/>
              </a:rPr>
              <a:t>are:-</a:t>
            </a:r>
            <a:endParaRPr sz="2000">
              <a:latin typeface="Calibri"/>
              <a:cs typeface="Calibri"/>
            </a:endParaRPr>
          </a:p>
          <a:p>
            <a:pPr marL="212725" indent="-201930">
              <a:lnSpc>
                <a:spcPct val="100000"/>
              </a:lnSpc>
              <a:spcBef>
                <a:spcPts val="5"/>
              </a:spcBef>
              <a:buSzPct val="95000"/>
              <a:buFont typeface="Wingdings"/>
              <a:buChar char=""/>
              <a:tabLst>
                <a:tab pos="212725" algn="l"/>
              </a:tabLst>
            </a:pPr>
            <a:r>
              <a:rPr sz="2000" b="1" dirty="0">
                <a:latin typeface="Calibri"/>
                <a:cs typeface="Calibri"/>
              </a:rPr>
              <a:t>Allows</a:t>
            </a:r>
            <a:r>
              <a:rPr sz="2000" b="1" spc="-65" dirty="0">
                <a:latin typeface="Calibri"/>
                <a:cs typeface="Calibri"/>
              </a:rPr>
              <a:t> </a:t>
            </a:r>
            <a:r>
              <a:rPr sz="2000" b="1" dirty="0">
                <a:latin typeface="Calibri"/>
                <a:cs typeface="Calibri"/>
              </a:rPr>
              <a:t>for</a:t>
            </a:r>
            <a:r>
              <a:rPr sz="2000" b="1" spc="-50" dirty="0">
                <a:latin typeface="Calibri"/>
                <a:cs typeface="Calibri"/>
              </a:rPr>
              <a:t> </a:t>
            </a:r>
            <a:r>
              <a:rPr sz="2000" b="1" spc="-10" dirty="0">
                <a:latin typeface="Calibri"/>
                <a:cs typeface="Calibri"/>
              </a:rPr>
              <a:t>recovery</a:t>
            </a:r>
            <a:r>
              <a:rPr sz="2000" b="1" spc="-35" dirty="0">
                <a:latin typeface="Calibri"/>
                <a:cs typeface="Calibri"/>
              </a:rPr>
              <a:t> </a:t>
            </a:r>
            <a:r>
              <a:rPr sz="2000" b="1" dirty="0">
                <a:latin typeface="Calibri"/>
                <a:cs typeface="Calibri"/>
              </a:rPr>
              <a:t>of</a:t>
            </a:r>
            <a:r>
              <a:rPr sz="2000" b="1" spc="-55" dirty="0">
                <a:latin typeface="Calibri"/>
                <a:cs typeface="Calibri"/>
              </a:rPr>
              <a:t> </a:t>
            </a:r>
            <a:r>
              <a:rPr sz="2000" b="1" dirty="0">
                <a:latin typeface="Calibri"/>
                <a:cs typeface="Calibri"/>
              </a:rPr>
              <a:t>valuable</a:t>
            </a:r>
            <a:r>
              <a:rPr sz="2000" b="1" spc="-55" dirty="0">
                <a:latin typeface="Calibri"/>
                <a:cs typeface="Calibri"/>
              </a:rPr>
              <a:t> </a:t>
            </a:r>
            <a:r>
              <a:rPr sz="2000" b="1" spc="-10" dirty="0">
                <a:latin typeface="Calibri"/>
                <a:cs typeface="Calibri"/>
              </a:rPr>
              <a:t>precious</a:t>
            </a:r>
            <a:endParaRPr sz="2000">
              <a:latin typeface="Calibri"/>
              <a:cs typeface="Calibri"/>
            </a:endParaRPr>
          </a:p>
          <a:p>
            <a:pPr marL="12700">
              <a:lnSpc>
                <a:spcPct val="100000"/>
              </a:lnSpc>
            </a:pPr>
            <a:r>
              <a:rPr sz="2000" b="1" spc="-10" dirty="0">
                <a:latin typeface="Calibri"/>
                <a:cs typeface="Calibri"/>
              </a:rPr>
              <a:t>metals</a:t>
            </a:r>
            <a:endParaRPr sz="2000">
              <a:latin typeface="Calibri"/>
              <a:cs typeface="Calibri"/>
            </a:endParaRPr>
          </a:p>
          <a:p>
            <a:pPr marL="212090" indent="-201295">
              <a:lnSpc>
                <a:spcPct val="100000"/>
              </a:lnSpc>
              <a:buSzPct val="95000"/>
              <a:buFont typeface="Wingdings"/>
              <a:buChar char=""/>
              <a:tabLst>
                <a:tab pos="212090" algn="l"/>
              </a:tabLst>
            </a:pPr>
            <a:r>
              <a:rPr sz="2000" b="1" dirty="0">
                <a:latin typeface="Calibri"/>
                <a:cs typeface="Calibri"/>
              </a:rPr>
              <a:t>Protects</a:t>
            </a:r>
            <a:r>
              <a:rPr sz="2000" b="1" spc="-80" dirty="0">
                <a:latin typeface="Calibri"/>
                <a:cs typeface="Calibri"/>
              </a:rPr>
              <a:t> </a:t>
            </a:r>
            <a:r>
              <a:rPr sz="2000" b="1" dirty="0">
                <a:latin typeface="Calibri"/>
                <a:cs typeface="Calibri"/>
              </a:rPr>
              <a:t>public</a:t>
            </a:r>
            <a:r>
              <a:rPr sz="2000" b="1" spc="-80" dirty="0">
                <a:latin typeface="Calibri"/>
                <a:cs typeface="Calibri"/>
              </a:rPr>
              <a:t> </a:t>
            </a:r>
            <a:r>
              <a:rPr sz="2000" b="1" dirty="0">
                <a:latin typeface="Calibri"/>
                <a:cs typeface="Calibri"/>
              </a:rPr>
              <a:t>health</a:t>
            </a:r>
            <a:r>
              <a:rPr sz="2000" b="1" spc="-80" dirty="0">
                <a:latin typeface="Calibri"/>
                <a:cs typeface="Calibri"/>
              </a:rPr>
              <a:t> </a:t>
            </a:r>
            <a:r>
              <a:rPr sz="2000" b="1" dirty="0">
                <a:latin typeface="Calibri"/>
                <a:cs typeface="Calibri"/>
              </a:rPr>
              <a:t>and</a:t>
            </a:r>
            <a:r>
              <a:rPr sz="2000" b="1" spc="-75" dirty="0">
                <a:latin typeface="Calibri"/>
                <a:cs typeface="Calibri"/>
              </a:rPr>
              <a:t> </a:t>
            </a:r>
            <a:r>
              <a:rPr sz="2000" b="1" dirty="0">
                <a:latin typeface="Calibri"/>
                <a:cs typeface="Calibri"/>
              </a:rPr>
              <a:t>water</a:t>
            </a:r>
            <a:r>
              <a:rPr sz="2000" b="1" spc="-75" dirty="0">
                <a:latin typeface="Calibri"/>
                <a:cs typeface="Calibri"/>
              </a:rPr>
              <a:t> </a:t>
            </a:r>
            <a:r>
              <a:rPr sz="2000" b="1" spc="-10" dirty="0">
                <a:latin typeface="Calibri"/>
                <a:cs typeface="Calibri"/>
              </a:rPr>
              <a:t>quality.</a:t>
            </a:r>
            <a:endParaRPr sz="2000">
              <a:latin typeface="Calibri"/>
              <a:cs typeface="Calibri"/>
            </a:endParaRPr>
          </a:p>
          <a:p>
            <a:pPr marL="212090" indent="-201295">
              <a:lnSpc>
                <a:spcPct val="100000"/>
              </a:lnSpc>
              <a:buSzPct val="95000"/>
              <a:buFont typeface="Wingdings"/>
              <a:buChar char=""/>
              <a:tabLst>
                <a:tab pos="212090" algn="l"/>
              </a:tabLst>
            </a:pPr>
            <a:r>
              <a:rPr sz="2000" b="1" spc="-10" dirty="0">
                <a:latin typeface="Calibri"/>
                <a:cs typeface="Calibri"/>
              </a:rPr>
              <a:t>Creates</a:t>
            </a:r>
            <a:r>
              <a:rPr sz="2000" b="1" spc="-55" dirty="0">
                <a:latin typeface="Calibri"/>
                <a:cs typeface="Calibri"/>
              </a:rPr>
              <a:t> </a:t>
            </a:r>
            <a:r>
              <a:rPr sz="2000" b="1" spc="-20" dirty="0">
                <a:latin typeface="Calibri"/>
                <a:cs typeface="Calibri"/>
              </a:rPr>
              <a:t>jobs</a:t>
            </a:r>
            <a:endParaRPr sz="2000">
              <a:latin typeface="Calibri"/>
              <a:cs typeface="Calibri"/>
            </a:endParaRPr>
          </a:p>
          <a:p>
            <a:pPr marL="212090" indent="-201295">
              <a:lnSpc>
                <a:spcPct val="100000"/>
              </a:lnSpc>
              <a:buSzPct val="95000"/>
              <a:buFont typeface="Wingdings"/>
              <a:buChar char=""/>
              <a:tabLst>
                <a:tab pos="212090" algn="l"/>
              </a:tabLst>
            </a:pPr>
            <a:r>
              <a:rPr sz="2000" b="1" spc="-40" dirty="0">
                <a:latin typeface="Calibri"/>
                <a:cs typeface="Calibri"/>
              </a:rPr>
              <a:t>Toxic</a:t>
            </a:r>
            <a:r>
              <a:rPr sz="2000" b="1" spc="-70" dirty="0">
                <a:latin typeface="Calibri"/>
                <a:cs typeface="Calibri"/>
              </a:rPr>
              <a:t> </a:t>
            </a:r>
            <a:r>
              <a:rPr sz="2000" b="1" spc="-20" dirty="0">
                <a:latin typeface="Calibri"/>
                <a:cs typeface="Calibri"/>
              </a:rPr>
              <a:t>waste</a:t>
            </a:r>
            <a:endParaRPr sz="2000">
              <a:latin typeface="Calibri"/>
              <a:cs typeface="Calibri"/>
            </a:endParaRPr>
          </a:p>
          <a:p>
            <a:pPr marL="212090" indent="-201295">
              <a:lnSpc>
                <a:spcPct val="100000"/>
              </a:lnSpc>
              <a:buSzPct val="95000"/>
              <a:buFont typeface="Wingdings"/>
              <a:buChar char=""/>
              <a:tabLst>
                <a:tab pos="212090" algn="l"/>
              </a:tabLst>
            </a:pPr>
            <a:r>
              <a:rPr sz="2000" b="1" dirty="0">
                <a:latin typeface="Calibri"/>
                <a:cs typeface="Calibri"/>
              </a:rPr>
              <a:t>Saves</a:t>
            </a:r>
            <a:r>
              <a:rPr sz="2000" b="1" spc="-40" dirty="0">
                <a:latin typeface="Calibri"/>
                <a:cs typeface="Calibri"/>
              </a:rPr>
              <a:t> </a:t>
            </a:r>
            <a:r>
              <a:rPr sz="2000" b="1" dirty="0">
                <a:latin typeface="Calibri"/>
                <a:cs typeface="Calibri"/>
              </a:rPr>
              <a:t>landfill</a:t>
            </a:r>
            <a:r>
              <a:rPr sz="2000" b="1" spc="-60" dirty="0">
                <a:latin typeface="Calibri"/>
                <a:cs typeface="Calibri"/>
              </a:rPr>
              <a:t> </a:t>
            </a:r>
            <a:r>
              <a:rPr sz="2000" b="1" spc="-10" dirty="0">
                <a:latin typeface="Calibri"/>
                <a:cs typeface="Calibri"/>
              </a:rPr>
              <a:t>space.</a:t>
            </a:r>
            <a:endParaRPr sz="2000">
              <a:latin typeface="Calibri"/>
              <a:cs typeface="Calibri"/>
            </a:endParaRPr>
          </a:p>
        </p:txBody>
      </p:sp>
      <p:grpSp>
        <p:nvGrpSpPr>
          <p:cNvPr id="10" name="object 10"/>
          <p:cNvGrpSpPr/>
          <p:nvPr/>
        </p:nvGrpSpPr>
        <p:grpSpPr>
          <a:xfrm>
            <a:off x="0" y="3429000"/>
            <a:ext cx="9144000" cy="3429000"/>
            <a:chOff x="0" y="3429000"/>
            <a:chExt cx="9144000" cy="3429000"/>
          </a:xfrm>
        </p:grpSpPr>
        <p:pic>
          <p:nvPicPr>
            <p:cNvPr id="11" name="object 11"/>
            <p:cNvPicPr/>
            <p:nvPr/>
          </p:nvPicPr>
          <p:blipFill>
            <a:blip r:embed="rId2" cstate="print"/>
            <a:stretch>
              <a:fillRect/>
            </a:stretch>
          </p:blipFill>
          <p:spPr>
            <a:xfrm>
              <a:off x="0" y="3810000"/>
              <a:ext cx="9144000" cy="3048000"/>
            </a:xfrm>
            <a:prstGeom prst="rect">
              <a:avLst/>
            </a:prstGeom>
          </p:spPr>
        </p:pic>
        <p:pic>
          <p:nvPicPr>
            <p:cNvPr id="12" name="object 12"/>
            <p:cNvPicPr/>
            <p:nvPr/>
          </p:nvPicPr>
          <p:blipFill>
            <a:blip r:embed="rId3" cstate="print"/>
            <a:stretch>
              <a:fillRect/>
            </a:stretch>
          </p:blipFill>
          <p:spPr>
            <a:xfrm>
              <a:off x="5849746" y="3429000"/>
              <a:ext cx="3218053" cy="1622425"/>
            </a:xfrm>
            <a:prstGeom prst="rect">
              <a:avLst/>
            </a:prstGeom>
          </p:spPr>
        </p:pic>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1143000"/>
          </a:xfrm>
          <a:custGeom>
            <a:avLst/>
            <a:gdLst/>
            <a:ahLst/>
            <a:cxnLst/>
            <a:rect l="l" t="t" r="r" b="b"/>
            <a:pathLst>
              <a:path w="9144000" h="1143000">
                <a:moveTo>
                  <a:pt x="9144000" y="0"/>
                </a:moveTo>
                <a:lnTo>
                  <a:pt x="0" y="0"/>
                </a:lnTo>
                <a:lnTo>
                  <a:pt x="0" y="1143000"/>
                </a:lnTo>
                <a:lnTo>
                  <a:pt x="9144000" y="1143000"/>
                </a:lnTo>
                <a:lnTo>
                  <a:pt x="9144000" y="0"/>
                </a:lnTo>
                <a:close/>
              </a:path>
            </a:pathLst>
          </a:custGeom>
          <a:solidFill>
            <a:srgbClr val="974707"/>
          </a:solidFill>
        </p:spPr>
        <p:txBody>
          <a:bodyPr wrap="square" lIns="0" tIns="0" rIns="0" bIns="0" rtlCol="0"/>
          <a:lstStyle/>
          <a:p>
            <a:endParaRPr/>
          </a:p>
        </p:txBody>
      </p:sp>
      <p:sp>
        <p:nvSpPr>
          <p:cNvPr id="3" name="object 3"/>
          <p:cNvSpPr txBox="1">
            <a:spLocks noGrp="1"/>
          </p:cNvSpPr>
          <p:nvPr>
            <p:ph type="title"/>
          </p:nvPr>
        </p:nvSpPr>
        <p:spPr>
          <a:xfrm>
            <a:off x="373634" y="-18796"/>
            <a:ext cx="8395970" cy="1122680"/>
          </a:xfrm>
          <a:prstGeom prst="rect">
            <a:avLst/>
          </a:prstGeom>
        </p:spPr>
        <p:txBody>
          <a:bodyPr vert="horz" wrap="square" lIns="0" tIns="12700" rIns="0" bIns="0" rtlCol="0">
            <a:spAutoFit/>
          </a:bodyPr>
          <a:lstStyle/>
          <a:p>
            <a:pPr marL="1913889" marR="5080" indent="-1901189">
              <a:lnSpc>
                <a:spcPct val="100000"/>
              </a:lnSpc>
              <a:spcBef>
                <a:spcPts val="100"/>
              </a:spcBef>
            </a:pPr>
            <a:r>
              <a:rPr u="sng" spc="-10" dirty="0">
                <a:solidFill>
                  <a:srgbClr val="FFFFFF"/>
                </a:solidFill>
                <a:uFill>
                  <a:solidFill>
                    <a:srgbClr val="FFFFFF"/>
                  </a:solidFill>
                </a:uFill>
              </a:rPr>
              <a:t>Awareness</a:t>
            </a:r>
            <a:r>
              <a:rPr u="sng" spc="-120" dirty="0">
                <a:solidFill>
                  <a:srgbClr val="FFFFFF"/>
                </a:solidFill>
                <a:uFill>
                  <a:solidFill>
                    <a:srgbClr val="FFFFFF"/>
                  </a:solidFill>
                </a:uFill>
              </a:rPr>
              <a:t> </a:t>
            </a:r>
            <a:r>
              <a:rPr u="sng" dirty="0">
                <a:solidFill>
                  <a:srgbClr val="FFFFFF"/>
                </a:solidFill>
                <a:uFill>
                  <a:solidFill>
                    <a:srgbClr val="FFFFFF"/>
                  </a:solidFill>
                </a:uFill>
              </a:rPr>
              <a:t>about</a:t>
            </a:r>
            <a:r>
              <a:rPr u="sng" spc="-125" dirty="0">
                <a:solidFill>
                  <a:srgbClr val="FFFFFF"/>
                </a:solidFill>
                <a:uFill>
                  <a:solidFill>
                    <a:srgbClr val="FFFFFF"/>
                  </a:solidFill>
                </a:uFill>
              </a:rPr>
              <a:t> </a:t>
            </a:r>
            <a:r>
              <a:rPr u="sng" dirty="0">
                <a:solidFill>
                  <a:srgbClr val="FFFFFF"/>
                </a:solidFill>
                <a:uFill>
                  <a:solidFill>
                    <a:srgbClr val="FFFFFF"/>
                  </a:solidFill>
                </a:uFill>
              </a:rPr>
              <a:t>health</a:t>
            </a:r>
            <a:r>
              <a:rPr u="sng" spc="-114" dirty="0">
                <a:solidFill>
                  <a:srgbClr val="FFFFFF"/>
                </a:solidFill>
                <a:uFill>
                  <a:solidFill>
                    <a:srgbClr val="FFFFFF"/>
                  </a:solidFill>
                </a:uFill>
              </a:rPr>
              <a:t> </a:t>
            </a:r>
            <a:r>
              <a:rPr u="sng" dirty="0">
                <a:solidFill>
                  <a:srgbClr val="FFFFFF"/>
                </a:solidFill>
                <a:uFill>
                  <a:solidFill>
                    <a:srgbClr val="FFFFFF"/>
                  </a:solidFill>
                </a:uFill>
              </a:rPr>
              <a:t>concerns</a:t>
            </a:r>
            <a:r>
              <a:rPr u="sng" spc="-110" dirty="0">
                <a:solidFill>
                  <a:srgbClr val="FFFFFF"/>
                </a:solidFill>
                <a:uFill>
                  <a:solidFill>
                    <a:srgbClr val="FFFFFF"/>
                  </a:solidFill>
                </a:uFill>
              </a:rPr>
              <a:t> </a:t>
            </a:r>
            <a:r>
              <a:rPr u="sng" spc="-10" dirty="0">
                <a:solidFill>
                  <a:srgbClr val="FFFFFF"/>
                </a:solidFill>
                <a:uFill>
                  <a:solidFill>
                    <a:srgbClr val="FFFFFF"/>
                  </a:solidFill>
                </a:uFill>
              </a:rPr>
              <a:t>related</a:t>
            </a:r>
            <a:r>
              <a:rPr u="sng" spc="-125" dirty="0">
                <a:solidFill>
                  <a:srgbClr val="FFFFFF"/>
                </a:solidFill>
                <a:uFill>
                  <a:solidFill>
                    <a:srgbClr val="FFFFFF"/>
                  </a:solidFill>
                </a:uFill>
              </a:rPr>
              <a:t> </a:t>
            </a:r>
            <a:r>
              <a:rPr u="sng" spc="-25" dirty="0">
                <a:solidFill>
                  <a:srgbClr val="FFFFFF"/>
                </a:solidFill>
                <a:uFill>
                  <a:solidFill>
                    <a:srgbClr val="FFFFFF"/>
                  </a:solidFill>
                </a:uFill>
              </a:rPr>
              <a:t>to</a:t>
            </a:r>
            <a:r>
              <a:rPr spc="-25" dirty="0">
                <a:solidFill>
                  <a:srgbClr val="FFFFFF"/>
                </a:solidFill>
              </a:rPr>
              <a:t> </a:t>
            </a:r>
            <a:r>
              <a:rPr u="sng" dirty="0">
                <a:solidFill>
                  <a:srgbClr val="FFFFFF"/>
                </a:solidFill>
                <a:uFill>
                  <a:solidFill>
                    <a:srgbClr val="FFFFFF"/>
                  </a:solidFill>
                </a:uFill>
              </a:rPr>
              <a:t>the</a:t>
            </a:r>
            <a:r>
              <a:rPr u="sng" spc="-85" dirty="0">
                <a:solidFill>
                  <a:srgbClr val="FFFFFF"/>
                </a:solidFill>
                <a:uFill>
                  <a:solidFill>
                    <a:srgbClr val="FFFFFF"/>
                  </a:solidFill>
                </a:uFill>
              </a:rPr>
              <a:t> </a:t>
            </a:r>
            <a:r>
              <a:rPr u="sng" dirty="0">
                <a:solidFill>
                  <a:srgbClr val="FFFFFF"/>
                </a:solidFill>
                <a:uFill>
                  <a:solidFill>
                    <a:srgbClr val="FFFFFF"/>
                  </a:solidFill>
                </a:uFill>
              </a:rPr>
              <a:t>usage</a:t>
            </a:r>
            <a:r>
              <a:rPr u="sng" spc="-70" dirty="0">
                <a:solidFill>
                  <a:srgbClr val="FFFFFF"/>
                </a:solidFill>
                <a:uFill>
                  <a:solidFill>
                    <a:srgbClr val="FFFFFF"/>
                  </a:solidFill>
                </a:uFill>
              </a:rPr>
              <a:t> </a:t>
            </a:r>
            <a:r>
              <a:rPr u="sng" dirty="0">
                <a:solidFill>
                  <a:srgbClr val="FFFFFF"/>
                </a:solidFill>
                <a:uFill>
                  <a:solidFill>
                    <a:srgbClr val="FFFFFF"/>
                  </a:solidFill>
                </a:uFill>
              </a:rPr>
              <a:t>of</a:t>
            </a:r>
            <a:r>
              <a:rPr u="sng" spc="-80" dirty="0">
                <a:solidFill>
                  <a:srgbClr val="FFFFFF"/>
                </a:solidFill>
                <a:uFill>
                  <a:solidFill>
                    <a:srgbClr val="FFFFFF"/>
                  </a:solidFill>
                </a:uFill>
              </a:rPr>
              <a:t> </a:t>
            </a:r>
            <a:r>
              <a:rPr u="sng" spc="-10" dirty="0">
                <a:solidFill>
                  <a:srgbClr val="FFFFFF"/>
                </a:solidFill>
                <a:uFill>
                  <a:solidFill>
                    <a:srgbClr val="FFFFFF"/>
                  </a:solidFill>
                </a:uFill>
              </a:rPr>
              <a:t>Technology</a:t>
            </a:r>
          </a:p>
        </p:txBody>
      </p:sp>
      <p:sp>
        <p:nvSpPr>
          <p:cNvPr id="4" name="object 4"/>
          <p:cNvSpPr/>
          <p:nvPr/>
        </p:nvSpPr>
        <p:spPr>
          <a:xfrm>
            <a:off x="76200" y="1143000"/>
            <a:ext cx="4876800" cy="2667000"/>
          </a:xfrm>
          <a:custGeom>
            <a:avLst/>
            <a:gdLst/>
            <a:ahLst/>
            <a:cxnLst/>
            <a:rect l="l" t="t" r="r" b="b"/>
            <a:pathLst>
              <a:path w="4876800" h="2667000">
                <a:moveTo>
                  <a:pt x="4876800" y="0"/>
                </a:moveTo>
                <a:lnTo>
                  <a:pt x="0" y="0"/>
                </a:lnTo>
                <a:lnTo>
                  <a:pt x="0" y="2667000"/>
                </a:lnTo>
                <a:lnTo>
                  <a:pt x="4876800" y="2667000"/>
                </a:lnTo>
                <a:lnTo>
                  <a:pt x="4876800" y="0"/>
                </a:lnTo>
                <a:close/>
              </a:path>
            </a:pathLst>
          </a:custGeom>
          <a:solidFill>
            <a:srgbClr val="F9C090"/>
          </a:solidFill>
        </p:spPr>
        <p:txBody>
          <a:bodyPr wrap="square" lIns="0" tIns="0" rIns="0" bIns="0" rtlCol="0"/>
          <a:lstStyle/>
          <a:p>
            <a:endParaRPr/>
          </a:p>
        </p:txBody>
      </p:sp>
      <p:sp>
        <p:nvSpPr>
          <p:cNvPr id="5" name="object 5"/>
          <p:cNvSpPr txBox="1"/>
          <p:nvPr/>
        </p:nvSpPr>
        <p:spPr>
          <a:xfrm>
            <a:off x="154939" y="1078402"/>
            <a:ext cx="4493260" cy="838835"/>
          </a:xfrm>
          <a:prstGeom prst="rect">
            <a:avLst/>
          </a:prstGeom>
        </p:spPr>
        <p:txBody>
          <a:bodyPr vert="horz" wrap="square" lIns="0" tIns="90805" rIns="0" bIns="0" rtlCol="0">
            <a:spAutoFit/>
          </a:bodyPr>
          <a:lstStyle/>
          <a:p>
            <a:pPr marL="12700">
              <a:lnSpc>
                <a:spcPct val="100000"/>
              </a:lnSpc>
              <a:spcBef>
                <a:spcPts val="715"/>
              </a:spcBef>
            </a:pPr>
            <a:r>
              <a:rPr sz="2400" b="1" dirty="0">
                <a:latin typeface="Calibri"/>
                <a:cs typeface="Calibri"/>
              </a:rPr>
              <a:t>1.</a:t>
            </a:r>
            <a:r>
              <a:rPr sz="2400" b="1" spc="-55" dirty="0">
                <a:latin typeface="Calibri"/>
                <a:cs typeface="Calibri"/>
              </a:rPr>
              <a:t> </a:t>
            </a:r>
            <a:r>
              <a:rPr sz="2400" b="1" dirty="0">
                <a:latin typeface="Calibri"/>
                <a:cs typeface="Calibri"/>
              </a:rPr>
              <a:t>Digital</a:t>
            </a:r>
            <a:r>
              <a:rPr sz="2400" b="1" spc="-50" dirty="0">
                <a:latin typeface="Calibri"/>
                <a:cs typeface="Calibri"/>
              </a:rPr>
              <a:t> </a:t>
            </a:r>
            <a:r>
              <a:rPr sz="2400" b="1" dirty="0">
                <a:latin typeface="Calibri"/>
                <a:cs typeface="Calibri"/>
              </a:rPr>
              <a:t>eye</a:t>
            </a:r>
            <a:r>
              <a:rPr sz="2400" b="1" spc="-35" dirty="0">
                <a:latin typeface="Calibri"/>
                <a:cs typeface="Calibri"/>
              </a:rPr>
              <a:t> </a:t>
            </a:r>
            <a:r>
              <a:rPr sz="2400" b="1" spc="-10" dirty="0">
                <a:latin typeface="Calibri"/>
                <a:cs typeface="Calibri"/>
              </a:rPr>
              <a:t>strain</a:t>
            </a:r>
            <a:endParaRPr sz="2400">
              <a:latin typeface="Calibri"/>
              <a:cs typeface="Calibri"/>
            </a:endParaRPr>
          </a:p>
          <a:p>
            <a:pPr marL="12700">
              <a:lnSpc>
                <a:spcPct val="100000"/>
              </a:lnSpc>
              <a:spcBef>
                <a:spcPts val="505"/>
              </a:spcBef>
            </a:pPr>
            <a:r>
              <a:rPr sz="2000" spc="-10" dirty="0">
                <a:latin typeface="Calibri"/>
                <a:cs typeface="Calibri"/>
              </a:rPr>
              <a:t>Symptoms</a:t>
            </a:r>
            <a:r>
              <a:rPr sz="2000" spc="-60" dirty="0">
                <a:latin typeface="Calibri"/>
                <a:cs typeface="Calibri"/>
              </a:rPr>
              <a:t> </a:t>
            </a:r>
            <a:r>
              <a:rPr sz="2000" dirty="0">
                <a:latin typeface="Calibri"/>
                <a:cs typeface="Calibri"/>
              </a:rPr>
              <a:t>of</a:t>
            </a:r>
            <a:r>
              <a:rPr sz="2000" spc="-65" dirty="0">
                <a:latin typeface="Calibri"/>
                <a:cs typeface="Calibri"/>
              </a:rPr>
              <a:t> </a:t>
            </a:r>
            <a:r>
              <a:rPr sz="2000" dirty="0">
                <a:latin typeface="Calibri"/>
                <a:cs typeface="Calibri"/>
              </a:rPr>
              <a:t>digital</a:t>
            </a:r>
            <a:r>
              <a:rPr sz="2000" spc="-55" dirty="0">
                <a:latin typeface="Calibri"/>
                <a:cs typeface="Calibri"/>
              </a:rPr>
              <a:t> </a:t>
            </a:r>
            <a:r>
              <a:rPr sz="2000" dirty="0">
                <a:latin typeface="Calibri"/>
                <a:cs typeface="Calibri"/>
              </a:rPr>
              <a:t>eye</a:t>
            </a:r>
            <a:r>
              <a:rPr sz="2000" spc="-65" dirty="0">
                <a:latin typeface="Calibri"/>
                <a:cs typeface="Calibri"/>
              </a:rPr>
              <a:t> </a:t>
            </a:r>
            <a:r>
              <a:rPr sz="2000" dirty="0">
                <a:latin typeface="Calibri"/>
                <a:cs typeface="Calibri"/>
              </a:rPr>
              <a:t>strain</a:t>
            </a:r>
            <a:r>
              <a:rPr sz="2000" spc="-50" dirty="0">
                <a:latin typeface="Calibri"/>
                <a:cs typeface="Calibri"/>
              </a:rPr>
              <a:t> </a:t>
            </a:r>
            <a:r>
              <a:rPr sz="2000" dirty="0">
                <a:latin typeface="Calibri"/>
                <a:cs typeface="Calibri"/>
              </a:rPr>
              <a:t>may</a:t>
            </a:r>
            <a:r>
              <a:rPr sz="2000" spc="-60" dirty="0">
                <a:latin typeface="Calibri"/>
                <a:cs typeface="Calibri"/>
              </a:rPr>
              <a:t> </a:t>
            </a:r>
            <a:r>
              <a:rPr sz="2000" spc="-10" dirty="0">
                <a:latin typeface="Calibri"/>
                <a:cs typeface="Calibri"/>
              </a:rPr>
              <a:t>include:</a:t>
            </a:r>
            <a:endParaRPr sz="2000">
              <a:latin typeface="Calibri"/>
              <a:cs typeface="Calibri"/>
            </a:endParaRPr>
          </a:p>
        </p:txBody>
      </p:sp>
      <p:sp>
        <p:nvSpPr>
          <p:cNvPr id="6" name="object 6"/>
          <p:cNvSpPr txBox="1"/>
          <p:nvPr/>
        </p:nvSpPr>
        <p:spPr>
          <a:xfrm>
            <a:off x="154939" y="1891486"/>
            <a:ext cx="2767965" cy="1488440"/>
          </a:xfrm>
          <a:prstGeom prst="rect">
            <a:avLst/>
          </a:prstGeom>
        </p:spPr>
        <p:txBody>
          <a:bodyPr vert="horz" wrap="square" lIns="0" tIns="73660" rIns="0" bIns="0" rtlCol="0">
            <a:spAutoFit/>
          </a:bodyPr>
          <a:lstStyle/>
          <a:p>
            <a:pPr marL="354965" indent="-342265">
              <a:lnSpc>
                <a:spcPct val="100000"/>
              </a:lnSpc>
              <a:spcBef>
                <a:spcPts val="580"/>
              </a:spcBef>
              <a:buFont typeface="Arial MT"/>
              <a:buChar char="•"/>
              <a:tabLst>
                <a:tab pos="354965" algn="l"/>
              </a:tabLst>
            </a:pPr>
            <a:r>
              <a:rPr sz="2000" dirty="0">
                <a:latin typeface="Calibri"/>
                <a:cs typeface="Calibri"/>
              </a:rPr>
              <a:t>blurred</a:t>
            </a:r>
            <a:r>
              <a:rPr sz="2000" spc="-90" dirty="0">
                <a:latin typeface="Calibri"/>
                <a:cs typeface="Calibri"/>
              </a:rPr>
              <a:t> </a:t>
            </a:r>
            <a:r>
              <a:rPr sz="2000" spc="-10" dirty="0">
                <a:latin typeface="Calibri"/>
                <a:cs typeface="Calibri"/>
              </a:rPr>
              <a:t>vision</a:t>
            </a:r>
            <a:endParaRPr sz="2000">
              <a:latin typeface="Calibri"/>
              <a:cs typeface="Calibri"/>
            </a:endParaRPr>
          </a:p>
          <a:p>
            <a:pPr marL="354965" indent="-342265">
              <a:lnSpc>
                <a:spcPct val="100000"/>
              </a:lnSpc>
              <a:spcBef>
                <a:spcPts val="480"/>
              </a:spcBef>
              <a:buFont typeface="Arial MT"/>
              <a:buChar char="•"/>
              <a:tabLst>
                <a:tab pos="354965" algn="l"/>
              </a:tabLst>
            </a:pPr>
            <a:r>
              <a:rPr sz="2000" dirty="0">
                <a:latin typeface="Calibri"/>
                <a:cs typeface="Calibri"/>
              </a:rPr>
              <a:t>dry</a:t>
            </a:r>
            <a:r>
              <a:rPr sz="2000" spc="-20" dirty="0">
                <a:latin typeface="Calibri"/>
                <a:cs typeface="Calibri"/>
              </a:rPr>
              <a:t> eyes</a:t>
            </a:r>
            <a:endParaRPr sz="2000">
              <a:latin typeface="Calibri"/>
              <a:cs typeface="Calibri"/>
            </a:endParaRPr>
          </a:p>
          <a:p>
            <a:pPr marL="354965" indent="-342265">
              <a:lnSpc>
                <a:spcPct val="100000"/>
              </a:lnSpc>
              <a:spcBef>
                <a:spcPts val="480"/>
              </a:spcBef>
              <a:buFont typeface="Arial MT"/>
              <a:buChar char="•"/>
              <a:tabLst>
                <a:tab pos="354965" algn="l"/>
              </a:tabLst>
            </a:pPr>
            <a:r>
              <a:rPr sz="2000" spc="-10" dirty="0">
                <a:latin typeface="Calibri"/>
                <a:cs typeface="Calibri"/>
              </a:rPr>
              <a:t>headaches</a:t>
            </a:r>
            <a:endParaRPr sz="2000">
              <a:latin typeface="Calibri"/>
              <a:cs typeface="Calibri"/>
            </a:endParaRPr>
          </a:p>
          <a:p>
            <a:pPr marL="354965" indent="-342265">
              <a:lnSpc>
                <a:spcPct val="100000"/>
              </a:lnSpc>
              <a:spcBef>
                <a:spcPts val="480"/>
              </a:spcBef>
              <a:buFont typeface="Arial MT"/>
              <a:buChar char="•"/>
              <a:tabLst>
                <a:tab pos="354965" algn="l"/>
              </a:tabLst>
            </a:pPr>
            <a:r>
              <a:rPr sz="2000" dirty="0">
                <a:latin typeface="Calibri"/>
                <a:cs typeface="Calibri"/>
              </a:rPr>
              <a:t>neck</a:t>
            </a:r>
            <a:r>
              <a:rPr sz="2000" spc="-45" dirty="0">
                <a:latin typeface="Calibri"/>
                <a:cs typeface="Calibri"/>
              </a:rPr>
              <a:t> </a:t>
            </a:r>
            <a:r>
              <a:rPr sz="2000" dirty="0">
                <a:latin typeface="Calibri"/>
                <a:cs typeface="Calibri"/>
              </a:rPr>
              <a:t>and</a:t>
            </a:r>
            <a:r>
              <a:rPr sz="2000" spc="-45" dirty="0">
                <a:latin typeface="Calibri"/>
                <a:cs typeface="Calibri"/>
              </a:rPr>
              <a:t> </a:t>
            </a:r>
            <a:r>
              <a:rPr sz="2000" dirty="0">
                <a:latin typeface="Calibri"/>
                <a:cs typeface="Calibri"/>
              </a:rPr>
              <a:t>shoulder</a:t>
            </a:r>
            <a:r>
              <a:rPr sz="2000" spc="-40" dirty="0">
                <a:latin typeface="Calibri"/>
                <a:cs typeface="Calibri"/>
              </a:rPr>
              <a:t> </a:t>
            </a:r>
            <a:r>
              <a:rPr sz="2000" spc="-20" dirty="0">
                <a:latin typeface="Calibri"/>
                <a:cs typeface="Calibri"/>
              </a:rPr>
              <a:t>pain</a:t>
            </a:r>
            <a:endParaRPr sz="2000">
              <a:latin typeface="Calibri"/>
              <a:cs typeface="Calibri"/>
            </a:endParaRPr>
          </a:p>
        </p:txBody>
      </p:sp>
      <p:sp>
        <p:nvSpPr>
          <p:cNvPr id="7" name="object 7"/>
          <p:cNvSpPr/>
          <p:nvPr/>
        </p:nvSpPr>
        <p:spPr>
          <a:xfrm>
            <a:off x="76200" y="4876843"/>
            <a:ext cx="6400800" cy="1981200"/>
          </a:xfrm>
          <a:custGeom>
            <a:avLst/>
            <a:gdLst/>
            <a:ahLst/>
            <a:cxnLst/>
            <a:rect l="l" t="t" r="r" b="b"/>
            <a:pathLst>
              <a:path w="6400800" h="1981200">
                <a:moveTo>
                  <a:pt x="6400800" y="0"/>
                </a:moveTo>
                <a:lnTo>
                  <a:pt x="0" y="0"/>
                </a:lnTo>
                <a:lnTo>
                  <a:pt x="0" y="1981156"/>
                </a:lnTo>
                <a:lnTo>
                  <a:pt x="6400800" y="1981156"/>
                </a:lnTo>
                <a:lnTo>
                  <a:pt x="6400800" y="0"/>
                </a:lnTo>
                <a:close/>
              </a:path>
            </a:pathLst>
          </a:custGeom>
          <a:solidFill>
            <a:srgbClr val="F9C090"/>
          </a:solidFill>
        </p:spPr>
        <p:txBody>
          <a:bodyPr wrap="square" lIns="0" tIns="0" rIns="0" bIns="0" rtlCol="0"/>
          <a:lstStyle/>
          <a:p>
            <a:endParaRPr/>
          </a:p>
        </p:txBody>
      </p:sp>
      <p:sp>
        <p:nvSpPr>
          <p:cNvPr id="8" name="object 8"/>
          <p:cNvSpPr txBox="1"/>
          <p:nvPr/>
        </p:nvSpPr>
        <p:spPr>
          <a:xfrm>
            <a:off x="154939" y="5260085"/>
            <a:ext cx="6173470" cy="1549400"/>
          </a:xfrm>
          <a:prstGeom prst="rect">
            <a:avLst/>
          </a:prstGeom>
        </p:spPr>
        <p:txBody>
          <a:bodyPr vert="horz" wrap="square" lIns="0" tIns="12065" rIns="0" bIns="0" rtlCol="0">
            <a:spAutoFit/>
          </a:bodyPr>
          <a:lstStyle/>
          <a:p>
            <a:pPr marL="12700" marR="5080">
              <a:lnSpc>
                <a:spcPct val="100000"/>
              </a:lnSpc>
              <a:spcBef>
                <a:spcPts val="95"/>
              </a:spcBef>
            </a:pPr>
            <a:r>
              <a:rPr sz="2000" dirty="0">
                <a:latin typeface="Calibri"/>
                <a:cs typeface="Calibri"/>
              </a:rPr>
              <a:t>When</a:t>
            </a:r>
            <a:r>
              <a:rPr sz="2000" spc="-50" dirty="0">
                <a:latin typeface="Calibri"/>
                <a:cs typeface="Calibri"/>
              </a:rPr>
              <a:t> </a:t>
            </a:r>
            <a:r>
              <a:rPr sz="2000" dirty="0">
                <a:latin typeface="Calibri"/>
                <a:cs typeface="Calibri"/>
              </a:rPr>
              <a:t>you</a:t>
            </a:r>
            <a:r>
              <a:rPr sz="2000" spc="-60" dirty="0">
                <a:latin typeface="Calibri"/>
                <a:cs typeface="Calibri"/>
              </a:rPr>
              <a:t> </a:t>
            </a:r>
            <a:r>
              <a:rPr sz="2000" dirty="0">
                <a:latin typeface="Calibri"/>
                <a:cs typeface="Calibri"/>
              </a:rPr>
              <a:t>use</a:t>
            </a:r>
            <a:r>
              <a:rPr sz="2000" spc="-35" dirty="0">
                <a:latin typeface="Calibri"/>
                <a:cs typeface="Calibri"/>
              </a:rPr>
              <a:t> </a:t>
            </a:r>
            <a:r>
              <a:rPr sz="2000" dirty="0">
                <a:latin typeface="Calibri"/>
                <a:cs typeface="Calibri"/>
              </a:rPr>
              <a:t>a</a:t>
            </a:r>
            <a:r>
              <a:rPr sz="2000" spc="-50" dirty="0">
                <a:latin typeface="Calibri"/>
                <a:cs typeface="Calibri"/>
              </a:rPr>
              <a:t> </a:t>
            </a:r>
            <a:r>
              <a:rPr sz="2000" dirty="0">
                <a:latin typeface="Calibri"/>
                <a:cs typeface="Calibri"/>
              </a:rPr>
              <a:t>Smartphone,</a:t>
            </a:r>
            <a:r>
              <a:rPr sz="2000" spc="-35" dirty="0">
                <a:latin typeface="Calibri"/>
                <a:cs typeface="Calibri"/>
              </a:rPr>
              <a:t> </a:t>
            </a:r>
            <a:r>
              <a:rPr sz="2000" dirty="0">
                <a:latin typeface="Calibri"/>
                <a:cs typeface="Calibri"/>
              </a:rPr>
              <a:t>the</a:t>
            </a:r>
            <a:r>
              <a:rPr sz="2000" spc="-35" dirty="0">
                <a:latin typeface="Calibri"/>
                <a:cs typeface="Calibri"/>
              </a:rPr>
              <a:t> </a:t>
            </a:r>
            <a:r>
              <a:rPr sz="2000" dirty="0">
                <a:latin typeface="Calibri"/>
                <a:cs typeface="Calibri"/>
              </a:rPr>
              <a:t>chances</a:t>
            </a:r>
            <a:r>
              <a:rPr sz="2000" spc="-35" dirty="0">
                <a:latin typeface="Calibri"/>
                <a:cs typeface="Calibri"/>
              </a:rPr>
              <a:t> </a:t>
            </a:r>
            <a:r>
              <a:rPr sz="2000" dirty="0">
                <a:latin typeface="Calibri"/>
                <a:cs typeface="Calibri"/>
              </a:rPr>
              <a:t>are</a:t>
            </a:r>
            <a:r>
              <a:rPr sz="2000" spc="-35" dirty="0">
                <a:latin typeface="Calibri"/>
                <a:cs typeface="Calibri"/>
              </a:rPr>
              <a:t> </a:t>
            </a:r>
            <a:r>
              <a:rPr sz="2000" dirty="0">
                <a:latin typeface="Calibri"/>
                <a:cs typeface="Calibri"/>
              </a:rPr>
              <a:t>that</a:t>
            </a:r>
            <a:r>
              <a:rPr sz="2000" spc="-40" dirty="0">
                <a:latin typeface="Calibri"/>
                <a:cs typeface="Calibri"/>
              </a:rPr>
              <a:t> </a:t>
            </a:r>
            <a:r>
              <a:rPr sz="2000" spc="-10" dirty="0">
                <a:latin typeface="Calibri"/>
                <a:cs typeface="Calibri"/>
              </a:rPr>
              <a:t>you’re </a:t>
            </a:r>
            <a:r>
              <a:rPr sz="2000" dirty="0">
                <a:latin typeface="Calibri"/>
                <a:cs typeface="Calibri"/>
              </a:rPr>
              <a:t>holding</a:t>
            </a:r>
            <a:r>
              <a:rPr sz="2000" spc="-40" dirty="0">
                <a:latin typeface="Calibri"/>
                <a:cs typeface="Calibri"/>
              </a:rPr>
              <a:t> </a:t>
            </a:r>
            <a:r>
              <a:rPr sz="2000" dirty="0">
                <a:latin typeface="Calibri"/>
                <a:cs typeface="Calibri"/>
              </a:rPr>
              <a:t>your</a:t>
            </a:r>
            <a:r>
              <a:rPr sz="2000" spc="-40" dirty="0">
                <a:latin typeface="Calibri"/>
                <a:cs typeface="Calibri"/>
              </a:rPr>
              <a:t> </a:t>
            </a:r>
            <a:r>
              <a:rPr sz="2000" dirty="0">
                <a:latin typeface="Calibri"/>
                <a:cs typeface="Calibri"/>
              </a:rPr>
              <a:t>head</a:t>
            </a:r>
            <a:r>
              <a:rPr sz="2000" spc="-40" dirty="0">
                <a:latin typeface="Calibri"/>
                <a:cs typeface="Calibri"/>
              </a:rPr>
              <a:t> </a:t>
            </a:r>
            <a:r>
              <a:rPr sz="2000" dirty="0">
                <a:latin typeface="Calibri"/>
                <a:cs typeface="Calibri"/>
              </a:rPr>
              <a:t>in</a:t>
            </a:r>
            <a:r>
              <a:rPr sz="2000" spc="-35" dirty="0">
                <a:latin typeface="Calibri"/>
                <a:cs typeface="Calibri"/>
              </a:rPr>
              <a:t> </a:t>
            </a:r>
            <a:r>
              <a:rPr sz="2000" dirty="0">
                <a:latin typeface="Calibri"/>
                <a:cs typeface="Calibri"/>
              </a:rPr>
              <a:t>an</a:t>
            </a:r>
            <a:r>
              <a:rPr sz="2000" spc="-35" dirty="0">
                <a:latin typeface="Calibri"/>
                <a:cs typeface="Calibri"/>
              </a:rPr>
              <a:t> </a:t>
            </a:r>
            <a:r>
              <a:rPr sz="2000" spc="-10" dirty="0">
                <a:latin typeface="Calibri"/>
                <a:cs typeface="Calibri"/>
              </a:rPr>
              <a:t>unnatural</a:t>
            </a:r>
            <a:r>
              <a:rPr sz="2000" spc="-30" dirty="0">
                <a:latin typeface="Calibri"/>
                <a:cs typeface="Calibri"/>
              </a:rPr>
              <a:t> </a:t>
            </a:r>
            <a:r>
              <a:rPr sz="2000" spc="-25" dirty="0">
                <a:latin typeface="Calibri"/>
                <a:cs typeface="Calibri"/>
              </a:rPr>
              <a:t>forward-</a:t>
            </a:r>
            <a:r>
              <a:rPr sz="2000" dirty="0">
                <a:latin typeface="Calibri"/>
                <a:cs typeface="Calibri"/>
              </a:rPr>
              <a:t>leaning</a:t>
            </a:r>
            <a:r>
              <a:rPr sz="2000" spc="-25" dirty="0">
                <a:latin typeface="Calibri"/>
                <a:cs typeface="Calibri"/>
              </a:rPr>
              <a:t> </a:t>
            </a:r>
            <a:r>
              <a:rPr sz="2000" spc="-10" dirty="0">
                <a:latin typeface="Calibri"/>
                <a:cs typeface="Calibri"/>
              </a:rPr>
              <a:t>position. </a:t>
            </a:r>
            <a:r>
              <a:rPr sz="2000" dirty="0">
                <a:latin typeface="Calibri"/>
                <a:cs typeface="Calibri"/>
              </a:rPr>
              <a:t>This</a:t>
            </a:r>
            <a:r>
              <a:rPr sz="2000" spc="-45" dirty="0">
                <a:latin typeface="Calibri"/>
                <a:cs typeface="Calibri"/>
              </a:rPr>
              <a:t> </a:t>
            </a:r>
            <a:r>
              <a:rPr sz="2000" dirty="0">
                <a:latin typeface="Calibri"/>
                <a:cs typeface="Calibri"/>
              </a:rPr>
              <a:t>position</a:t>
            </a:r>
            <a:r>
              <a:rPr sz="2000" spc="-35" dirty="0">
                <a:latin typeface="Calibri"/>
                <a:cs typeface="Calibri"/>
              </a:rPr>
              <a:t> </a:t>
            </a:r>
            <a:r>
              <a:rPr sz="2000" dirty="0">
                <a:latin typeface="Calibri"/>
                <a:cs typeface="Calibri"/>
              </a:rPr>
              <a:t>puts</a:t>
            </a:r>
            <a:r>
              <a:rPr sz="2000" spc="-35" dirty="0">
                <a:latin typeface="Calibri"/>
                <a:cs typeface="Calibri"/>
              </a:rPr>
              <a:t> </a:t>
            </a:r>
            <a:r>
              <a:rPr sz="2000" dirty="0">
                <a:latin typeface="Calibri"/>
                <a:cs typeface="Calibri"/>
              </a:rPr>
              <a:t>a</a:t>
            </a:r>
            <a:r>
              <a:rPr sz="2000" spc="-50" dirty="0">
                <a:latin typeface="Calibri"/>
                <a:cs typeface="Calibri"/>
              </a:rPr>
              <a:t> </a:t>
            </a:r>
            <a:r>
              <a:rPr sz="2000" dirty="0">
                <a:latin typeface="Calibri"/>
                <a:cs typeface="Calibri"/>
              </a:rPr>
              <a:t>lot</a:t>
            </a:r>
            <a:r>
              <a:rPr sz="2000" spc="-40" dirty="0">
                <a:latin typeface="Calibri"/>
                <a:cs typeface="Calibri"/>
              </a:rPr>
              <a:t> </a:t>
            </a:r>
            <a:r>
              <a:rPr sz="2000" dirty="0">
                <a:latin typeface="Calibri"/>
                <a:cs typeface="Calibri"/>
              </a:rPr>
              <a:t>of</a:t>
            </a:r>
            <a:r>
              <a:rPr sz="2000" spc="-50" dirty="0">
                <a:latin typeface="Calibri"/>
                <a:cs typeface="Calibri"/>
              </a:rPr>
              <a:t> </a:t>
            </a:r>
            <a:r>
              <a:rPr sz="2000" dirty="0">
                <a:latin typeface="Calibri"/>
                <a:cs typeface="Calibri"/>
              </a:rPr>
              <a:t>stress</a:t>
            </a:r>
            <a:r>
              <a:rPr sz="2000" spc="-25" dirty="0">
                <a:latin typeface="Calibri"/>
                <a:cs typeface="Calibri"/>
              </a:rPr>
              <a:t> </a:t>
            </a:r>
            <a:r>
              <a:rPr sz="2000" dirty="0">
                <a:latin typeface="Calibri"/>
                <a:cs typeface="Calibri"/>
              </a:rPr>
              <a:t>on</a:t>
            </a:r>
            <a:r>
              <a:rPr sz="2000" spc="-50" dirty="0">
                <a:latin typeface="Calibri"/>
                <a:cs typeface="Calibri"/>
              </a:rPr>
              <a:t> </a:t>
            </a:r>
            <a:r>
              <a:rPr sz="2000" dirty="0">
                <a:latin typeface="Calibri"/>
                <a:cs typeface="Calibri"/>
              </a:rPr>
              <a:t>your</a:t>
            </a:r>
            <a:r>
              <a:rPr sz="2000" spc="-45" dirty="0">
                <a:latin typeface="Calibri"/>
                <a:cs typeface="Calibri"/>
              </a:rPr>
              <a:t> </a:t>
            </a:r>
            <a:r>
              <a:rPr sz="2000" spc="-10" dirty="0">
                <a:latin typeface="Calibri"/>
                <a:cs typeface="Calibri"/>
              </a:rPr>
              <a:t>neck,shoulders, </a:t>
            </a:r>
            <a:r>
              <a:rPr sz="2000" dirty="0">
                <a:latin typeface="Calibri"/>
                <a:cs typeface="Calibri"/>
              </a:rPr>
              <a:t>spine</a:t>
            </a:r>
            <a:r>
              <a:rPr sz="2000" spc="-65" dirty="0">
                <a:latin typeface="Calibri"/>
                <a:cs typeface="Calibri"/>
              </a:rPr>
              <a:t> </a:t>
            </a:r>
            <a:r>
              <a:rPr sz="2000" dirty="0">
                <a:latin typeface="Calibri"/>
                <a:cs typeface="Calibri"/>
              </a:rPr>
              <a:t>and</a:t>
            </a:r>
            <a:r>
              <a:rPr sz="2000" spc="-80" dirty="0">
                <a:latin typeface="Calibri"/>
                <a:cs typeface="Calibri"/>
              </a:rPr>
              <a:t> </a:t>
            </a:r>
            <a:r>
              <a:rPr sz="2000" dirty="0">
                <a:latin typeface="Calibri"/>
                <a:cs typeface="Calibri"/>
              </a:rPr>
              <a:t>repetitive</a:t>
            </a:r>
            <a:r>
              <a:rPr sz="2000" spc="-50" dirty="0">
                <a:latin typeface="Calibri"/>
                <a:cs typeface="Calibri"/>
              </a:rPr>
              <a:t> </a:t>
            </a:r>
            <a:r>
              <a:rPr sz="2000" dirty="0">
                <a:latin typeface="Calibri"/>
                <a:cs typeface="Calibri"/>
              </a:rPr>
              <a:t>strain</a:t>
            </a:r>
            <a:r>
              <a:rPr sz="2000" spc="-60" dirty="0">
                <a:latin typeface="Calibri"/>
                <a:cs typeface="Calibri"/>
              </a:rPr>
              <a:t> </a:t>
            </a:r>
            <a:r>
              <a:rPr sz="2000" dirty="0">
                <a:latin typeface="Calibri"/>
                <a:cs typeface="Calibri"/>
              </a:rPr>
              <a:t>injuries</a:t>
            </a:r>
            <a:r>
              <a:rPr sz="2000" spc="-55" dirty="0">
                <a:latin typeface="Calibri"/>
                <a:cs typeface="Calibri"/>
              </a:rPr>
              <a:t> </a:t>
            </a:r>
            <a:r>
              <a:rPr sz="2000" dirty="0">
                <a:latin typeface="Calibri"/>
                <a:cs typeface="Calibri"/>
              </a:rPr>
              <a:t>of</a:t>
            </a:r>
            <a:r>
              <a:rPr sz="2000" spc="-75" dirty="0">
                <a:latin typeface="Calibri"/>
                <a:cs typeface="Calibri"/>
              </a:rPr>
              <a:t> </a:t>
            </a:r>
            <a:r>
              <a:rPr sz="2000" spc="-25" dirty="0">
                <a:latin typeface="Calibri"/>
                <a:cs typeface="Calibri"/>
              </a:rPr>
              <a:t>the </a:t>
            </a:r>
            <a:r>
              <a:rPr sz="2000" spc="-10" dirty="0">
                <a:latin typeface="Calibri"/>
                <a:cs typeface="Calibri"/>
              </a:rPr>
              <a:t>fingers,thumbs,and</a:t>
            </a:r>
            <a:r>
              <a:rPr sz="2000" spc="-95" dirty="0">
                <a:latin typeface="Calibri"/>
                <a:cs typeface="Calibri"/>
              </a:rPr>
              <a:t> </a:t>
            </a:r>
            <a:r>
              <a:rPr sz="2000" spc="-10" dirty="0">
                <a:latin typeface="Calibri"/>
                <a:cs typeface="Calibri"/>
              </a:rPr>
              <a:t>wrists.</a:t>
            </a:r>
            <a:endParaRPr sz="2000">
              <a:latin typeface="Calibri"/>
              <a:cs typeface="Calibri"/>
            </a:endParaRPr>
          </a:p>
        </p:txBody>
      </p:sp>
      <p:sp>
        <p:nvSpPr>
          <p:cNvPr id="9" name="object 9"/>
          <p:cNvSpPr/>
          <p:nvPr/>
        </p:nvSpPr>
        <p:spPr>
          <a:xfrm>
            <a:off x="76200" y="3726357"/>
            <a:ext cx="4953000" cy="1231265"/>
          </a:xfrm>
          <a:custGeom>
            <a:avLst/>
            <a:gdLst/>
            <a:ahLst/>
            <a:cxnLst/>
            <a:rect l="l" t="t" r="r" b="b"/>
            <a:pathLst>
              <a:path w="4953000" h="1231264">
                <a:moveTo>
                  <a:pt x="4953000" y="0"/>
                </a:moveTo>
                <a:lnTo>
                  <a:pt x="0" y="0"/>
                </a:lnTo>
                <a:lnTo>
                  <a:pt x="0" y="769416"/>
                </a:lnTo>
                <a:lnTo>
                  <a:pt x="0" y="1231087"/>
                </a:lnTo>
                <a:lnTo>
                  <a:pt x="4953000" y="1231087"/>
                </a:lnTo>
                <a:lnTo>
                  <a:pt x="4953000" y="769442"/>
                </a:lnTo>
                <a:lnTo>
                  <a:pt x="4953000" y="0"/>
                </a:lnTo>
                <a:close/>
              </a:path>
            </a:pathLst>
          </a:custGeom>
          <a:solidFill>
            <a:srgbClr val="F9C090"/>
          </a:solidFill>
        </p:spPr>
        <p:txBody>
          <a:bodyPr wrap="square" lIns="0" tIns="0" rIns="0" bIns="0" rtlCol="0"/>
          <a:lstStyle/>
          <a:p>
            <a:endParaRPr/>
          </a:p>
        </p:txBody>
      </p:sp>
      <p:sp>
        <p:nvSpPr>
          <p:cNvPr id="10" name="object 10"/>
          <p:cNvSpPr txBox="1"/>
          <p:nvPr/>
        </p:nvSpPr>
        <p:spPr>
          <a:xfrm>
            <a:off x="154939" y="3739895"/>
            <a:ext cx="4299585" cy="1541780"/>
          </a:xfrm>
          <a:prstGeom prst="rect">
            <a:avLst/>
          </a:prstGeom>
        </p:spPr>
        <p:txBody>
          <a:bodyPr vert="horz" wrap="square" lIns="0" tIns="12700" rIns="0" bIns="0" rtlCol="0">
            <a:spAutoFit/>
          </a:bodyPr>
          <a:lstStyle/>
          <a:p>
            <a:pPr marL="314325" indent="-301625">
              <a:lnSpc>
                <a:spcPct val="100000"/>
              </a:lnSpc>
              <a:spcBef>
                <a:spcPts val="100"/>
              </a:spcBef>
              <a:buAutoNum type="arabicPeriod" startAt="2"/>
              <a:tabLst>
                <a:tab pos="314325" algn="l"/>
              </a:tabLst>
            </a:pPr>
            <a:r>
              <a:rPr sz="2400" b="1" dirty="0">
                <a:latin typeface="Calibri"/>
                <a:cs typeface="Calibri"/>
              </a:rPr>
              <a:t>Emotional</a:t>
            </a:r>
            <a:r>
              <a:rPr sz="2400" b="1" spc="-110" dirty="0">
                <a:latin typeface="Calibri"/>
                <a:cs typeface="Calibri"/>
              </a:rPr>
              <a:t> </a:t>
            </a:r>
            <a:r>
              <a:rPr sz="2400" b="1" spc="-10" dirty="0">
                <a:latin typeface="Calibri"/>
                <a:cs typeface="Calibri"/>
              </a:rPr>
              <a:t>problems</a:t>
            </a:r>
            <a:endParaRPr sz="2400">
              <a:latin typeface="Calibri"/>
              <a:cs typeface="Calibri"/>
            </a:endParaRPr>
          </a:p>
          <a:p>
            <a:pPr marL="505459">
              <a:lnSpc>
                <a:spcPct val="100000"/>
              </a:lnSpc>
              <a:spcBef>
                <a:spcPts val="25"/>
              </a:spcBef>
            </a:pPr>
            <a:r>
              <a:rPr sz="2000" spc="-10" dirty="0">
                <a:latin typeface="Calibri"/>
                <a:cs typeface="Calibri"/>
              </a:rPr>
              <a:t>makes</a:t>
            </a:r>
            <a:r>
              <a:rPr sz="2000" spc="-45" dirty="0">
                <a:latin typeface="Calibri"/>
                <a:cs typeface="Calibri"/>
              </a:rPr>
              <a:t> </a:t>
            </a:r>
            <a:r>
              <a:rPr sz="2000" dirty="0">
                <a:latin typeface="Calibri"/>
                <a:cs typeface="Calibri"/>
              </a:rPr>
              <a:t>you</a:t>
            </a:r>
            <a:r>
              <a:rPr sz="2000" spc="-75" dirty="0">
                <a:latin typeface="Calibri"/>
                <a:cs typeface="Calibri"/>
              </a:rPr>
              <a:t> </a:t>
            </a:r>
            <a:r>
              <a:rPr sz="2000" dirty="0">
                <a:latin typeface="Calibri"/>
                <a:cs typeface="Calibri"/>
              </a:rPr>
              <a:t>feel</a:t>
            </a:r>
            <a:r>
              <a:rPr sz="2000" spc="-50" dirty="0">
                <a:latin typeface="Calibri"/>
                <a:cs typeface="Calibri"/>
              </a:rPr>
              <a:t> </a:t>
            </a:r>
            <a:r>
              <a:rPr sz="2000" dirty="0">
                <a:latin typeface="Calibri"/>
                <a:cs typeface="Calibri"/>
              </a:rPr>
              <a:t>anxious</a:t>
            </a:r>
            <a:r>
              <a:rPr sz="2000" spc="-60" dirty="0">
                <a:latin typeface="Calibri"/>
                <a:cs typeface="Calibri"/>
              </a:rPr>
              <a:t> </a:t>
            </a:r>
            <a:r>
              <a:rPr sz="2000" dirty="0">
                <a:latin typeface="Calibri"/>
                <a:cs typeface="Calibri"/>
              </a:rPr>
              <a:t>or</a:t>
            </a:r>
            <a:r>
              <a:rPr sz="2000" spc="-60" dirty="0">
                <a:latin typeface="Calibri"/>
                <a:cs typeface="Calibri"/>
              </a:rPr>
              <a:t> </a:t>
            </a:r>
            <a:r>
              <a:rPr sz="2000" spc="-10" dirty="0">
                <a:latin typeface="Calibri"/>
                <a:cs typeface="Calibri"/>
              </a:rPr>
              <a:t>depressed</a:t>
            </a:r>
            <a:endParaRPr sz="2000">
              <a:latin typeface="Calibri"/>
              <a:cs typeface="Calibri"/>
            </a:endParaRPr>
          </a:p>
          <a:p>
            <a:pPr marL="313690" indent="-300990">
              <a:lnSpc>
                <a:spcPct val="100000"/>
              </a:lnSpc>
              <a:spcBef>
                <a:spcPts val="755"/>
              </a:spcBef>
              <a:buAutoNum type="arabicPeriod" startAt="3"/>
              <a:tabLst>
                <a:tab pos="313690" algn="l"/>
              </a:tabLst>
            </a:pPr>
            <a:r>
              <a:rPr sz="2400" b="1" dirty="0">
                <a:latin typeface="Calibri"/>
                <a:cs typeface="Calibri"/>
              </a:rPr>
              <a:t>Sleep</a:t>
            </a:r>
            <a:r>
              <a:rPr sz="2400" b="1" spc="-55" dirty="0">
                <a:latin typeface="Calibri"/>
                <a:cs typeface="Calibri"/>
              </a:rPr>
              <a:t> </a:t>
            </a:r>
            <a:r>
              <a:rPr sz="2400" b="1" spc="-10" dirty="0">
                <a:latin typeface="Calibri"/>
                <a:cs typeface="Calibri"/>
              </a:rPr>
              <a:t>problems</a:t>
            </a:r>
            <a:endParaRPr sz="2400">
              <a:latin typeface="Calibri"/>
              <a:cs typeface="Calibri"/>
            </a:endParaRPr>
          </a:p>
          <a:p>
            <a:pPr marL="313690" indent="-300990">
              <a:lnSpc>
                <a:spcPct val="100000"/>
              </a:lnSpc>
              <a:spcBef>
                <a:spcPts val="120"/>
              </a:spcBef>
              <a:buAutoNum type="arabicPeriod" startAt="3"/>
              <a:tabLst>
                <a:tab pos="313690" algn="l"/>
              </a:tabLst>
            </a:pPr>
            <a:r>
              <a:rPr sz="2400" b="1" spc="-10" dirty="0">
                <a:latin typeface="Calibri"/>
                <a:cs typeface="Calibri"/>
              </a:rPr>
              <a:t>Musculoskeletal</a:t>
            </a:r>
            <a:r>
              <a:rPr sz="2400" b="1" spc="-30" dirty="0">
                <a:latin typeface="Calibri"/>
                <a:cs typeface="Calibri"/>
              </a:rPr>
              <a:t> </a:t>
            </a:r>
            <a:r>
              <a:rPr sz="2400" b="1" spc="-10" dirty="0">
                <a:latin typeface="Calibri"/>
                <a:cs typeface="Calibri"/>
              </a:rPr>
              <a:t>problems</a:t>
            </a:r>
            <a:endParaRPr sz="2400">
              <a:latin typeface="Calibri"/>
              <a:cs typeface="Calibri"/>
            </a:endParaRPr>
          </a:p>
        </p:txBody>
      </p:sp>
      <p:sp>
        <p:nvSpPr>
          <p:cNvPr id="11" name="object 11"/>
          <p:cNvSpPr/>
          <p:nvPr/>
        </p:nvSpPr>
        <p:spPr>
          <a:xfrm>
            <a:off x="4953000" y="1143000"/>
            <a:ext cx="4191000" cy="3785870"/>
          </a:xfrm>
          <a:custGeom>
            <a:avLst/>
            <a:gdLst/>
            <a:ahLst/>
            <a:cxnLst/>
            <a:rect l="l" t="t" r="r" b="b"/>
            <a:pathLst>
              <a:path w="4191000" h="3785870">
                <a:moveTo>
                  <a:pt x="4191000" y="0"/>
                </a:moveTo>
                <a:lnTo>
                  <a:pt x="0" y="0"/>
                </a:lnTo>
                <a:lnTo>
                  <a:pt x="0" y="3785616"/>
                </a:lnTo>
                <a:lnTo>
                  <a:pt x="4191000" y="3785616"/>
                </a:lnTo>
                <a:lnTo>
                  <a:pt x="4191000" y="0"/>
                </a:lnTo>
                <a:close/>
              </a:path>
            </a:pathLst>
          </a:custGeom>
          <a:solidFill>
            <a:srgbClr val="F9C090"/>
          </a:solidFill>
        </p:spPr>
        <p:txBody>
          <a:bodyPr wrap="square" lIns="0" tIns="0" rIns="0" bIns="0" rtlCol="0"/>
          <a:lstStyle/>
          <a:p>
            <a:endParaRPr/>
          </a:p>
        </p:txBody>
      </p:sp>
      <p:sp>
        <p:nvSpPr>
          <p:cNvPr id="12" name="object 12"/>
          <p:cNvSpPr txBox="1"/>
          <p:nvPr/>
        </p:nvSpPr>
        <p:spPr>
          <a:xfrm>
            <a:off x="5031994" y="1160017"/>
            <a:ext cx="3805554" cy="2463800"/>
          </a:xfrm>
          <a:prstGeom prst="rect">
            <a:avLst/>
          </a:prstGeom>
        </p:spPr>
        <p:txBody>
          <a:bodyPr vert="horz" wrap="square" lIns="0" tIns="12700" rIns="0" bIns="0" rtlCol="0">
            <a:spAutoFit/>
          </a:bodyPr>
          <a:lstStyle/>
          <a:p>
            <a:pPr marL="12700" marR="5080" indent="252095">
              <a:lnSpc>
                <a:spcPct val="100000"/>
              </a:lnSpc>
              <a:spcBef>
                <a:spcPts val="100"/>
              </a:spcBef>
              <a:buAutoNum type="arabicPeriod" startAt="5"/>
              <a:tabLst>
                <a:tab pos="264795" algn="l"/>
              </a:tabLst>
            </a:pPr>
            <a:r>
              <a:rPr sz="2000" b="1" spc="-10" dirty="0">
                <a:latin typeface="Calibri"/>
                <a:cs typeface="Calibri"/>
              </a:rPr>
              <a:t>Negative</a:t>
            </a:r>
            <a:r>
              <a:rPr sz="2000" b="1" spc="-60" dirty="0">
                <a:latin typeface="Calibri"/>
                <a:cs typeface="Calibri"/>
              </a:rPr>
              <a:t> </a:t>
            </a:r>
            <a:r>
              <a:rPr sz="2000" b="1" dirty="0">
                <a:latin typeface="Calibri"/>
                <a:cs typeface="Calibri"/>
              </a:rPr>
              <a:t>effects</a:t>
            </a:r>
            <a:r>
              <a:rPr sz="2000" b="1" spc="-45" dirty="0">
                <a:latin typeface="Calibri"/>
                <a:cs typeface="Calibri"/>
              </a:rPr>
              <a:t> </a:t>
            </a:r>
            <a:r>
              <a:rPr sz="2000" b="1" dirty="0">
                <a:latin typeface="Calibri"/>
                <a:cs typeface="Calibri"/>
              </a:rPr>
              <a:t>of</a:t>
            </a:r>
            <a:r>
              <a:rPr sz="2000" b="1" spc="-65" dirty="0">
                <a:latin typeface="Calibri"/>
                <a:cs typeface="Calibri"/>
              </a:rPr>
              <a:t> </a:t>
            </a:r>
            <a:r>
              <a:rPr sz="2000" b="1" spc="-10" dirty="0">
                <a:latin typeface="Calibri"/>
                <a:cs typeface="Calibri"/>
              </a:rPr>
              <a:t>technology</a:t>
            </a:r>
            <a:r>
              <a:rPr sz="2000" b="1" spc="-60" dirty="0">
                <a:latin typeface="Calibri"/>
                <a:cs typeface="Calibri"/>
              </a:rPr>
              <a:t> </a:t>
            </a:r>
            <a:r>
              <a:rPr sz="2000" b="1" spc="-25" dirty="0">
                <a:latin typeface="Calibri"/>
                <a:cs typeface="Calibri"/>
              </a:rPr>
              <a:t>on </a:t>
            </a:r>
            <a:r>
              <a:rPr sz="2000" b="1" dirty="0">
                <a:latin typeface="Calibri"/>
                <a:cs typeface="Calibri"/>
              </a:rPr>
              <a:t>kids:</a:t>
            </a:r>
            <a:r>
              <a:rPr sz="2000" b="1" spc="-50" dirty="0">
                <a:latin typeface="Calibri"/>
                <a:cs typeface="Calibri"/>
              </a:rPr>
              <a:t> </a:t>
            </a:r>
            <a:r>
              <a:rPr sz="2000" spc="-50" dirty="0">
                <a:latin typeface="Calibri"/>
                <a:cs typeface="Calibri"/>
              </a:rPr>
              <a:t>Too</a:t>
            </a:r>
            <a:r>
              <a:rPr sz="2000" spc="-55" dirty="0">
                <a:latin typeface="Calibri"/>
                <a:cs typeface="Calibri"/>
              </a:rPr>
              <a:t> </a:t>
            </a:r>
            <a:r>
              <a:rPr sz="2000" dirty="0">
                <a:latin typeface="Calibri"/>
                <a:cs typeface="Calibri"/>
              </a:rPr>
              <a:t>much</a:t>
            </a:r>
            <a:r>
              <a:rPr sz="2000" spc="-45" dirty="0">
                <a:latin typeface="Calibri"/>
                <a:cs typeface="Calibri"/>
              </a:rPr>
              <a:t> </a:t>
            </a:r>
            <a:r>
              <a:rPr sz="2000" dirty="0">
                <a:latin typeface="Calibri"/>
                <a:cs typeface="Calibri"/>
              </a:rPr>
              <a:t>screen</a:t>
            </a:r>
            <a:r>
              <a:rPr sz="2000" spc="-30" dirty="0">
                <a:latin typeface="Calibri"/>
                <a:cs typeface="Calibri"/>
              </a:rPr>
              <a:t> </a:t>
            </a:r>
            <a:r>
              <a:rPr sz="2000" dirty="0">
                <a:latin typeface="Calibri"/>
                <a:cs typeface="Calibri"/>
              </a:rPr>
              <a:t>time</a:t>
            </a:r>
            <a:r>
              <a:rPr sz="2000" spc="-35" dirty="0">
                <a:latin typeface="Calibri"/>
                <a:cs typeface="Calibri"/>
              </a:rPr>
              <a:t> </a:t>
            </a:r>
            <a:r>
              <a:rPr sz="2000" dirty="0">
                <a:latin typeface="Calibri"/>
                <a:cs typeface="Calibri"/>
              </a:rPr>
              <a:t>or</a:t>
            </a:r>
            <a:r>
              <a:rPr sz="2000" spc="-50" dirty="0">
                <a:latin typeface="Calibri"/>
                <a:cs typeface="Calibri"/>
              </a:rPr>
              <a:t> </a:t>
            </a:r>
            <a:r>
              <a:rPr sz="2000" spc="-20" dirty="0">
                <a:latin typeface="Calibri"/>
                <a:cs typeface="Calibri"/>
              </a:rPr>
              <a:t>low- </a:t>
            </a:r>
            <a:r>
              <a:rPr sz="2000" dirty="0">
                <a:latin typeface="Calibri"/>
                <a:cs typeface="Calibri"/>
              </a:rPr>
              <a:t>quality</a:t>
            </a:r>
            <a:r>
              <a:rPr sz="2000" spc="-50" dirty="0">
                <a:latin typeface="Calibri"/>
                <a:cs typeface="Calibri"/>
              </a:rPr>
              <a:t> </a:t>
            </a:r>
            <a:r>
              <a:rPr sz="2000" dirty="0">
                <a:latin typeface="Calibri"/>
                <a:cs typeface="Calibri"/>
              </a:rPr>
              <a:t>screen</a:t>
            </a:r>
            <a:r>
              <a:rPr sz="2000" spc="-45" dirty="0">
                <a:latin typeface="Calibri"/>
                <a:cs typeface="Calibri"/>
              </a:rPr>
              <a:t> </a:t>
            </a:r>
            <a:r>
              <a:rPr sz="2000" dirty="0">
                <a:latin typeface="Calibri"/>
                <a:cs typeface="Calibri"/>
              </a:rPr>
              <a:t>time</a:t>
            </a:r>
            <a:r>
              <a:rPr sz="2000" spc="-50" dirty="0">
                <a:latin typeface="Calibri"/>
                <a:cs typeface="Calibri"/>
              </a:rPr>
              <a:t> </a:t>
            </a:r>
            <a:r>
              <a:rPr sz="2000" dirty="0">
                <a:latin typeface="Calibri"/>
                <a:cs typeface="Calibri"/>
              </a:rPr>
              <a:t>may</a:t>
            </a:r>
            <a:r>
              <a:rPr sz="2000" spc="-65" dirty="0">
                <a:latin typeface="Calibri"/>
                <a:cs typeface="Calibri"/>
              </a:rPr>
              <a:t> </a:t>
            </a:r>
            <a:r>
              <a:rPr sz="2000" dirty="0">
                <a:latin typeface="Calibri"/>
                <a:cs typeface="Calibri"/>
              </a:rPr>
              <a:t>lead</a:t>
            </a:r>
            <a:r>
              <a:rPr sz="2000" spc="-50" dirty="0">
                <a:latin typeface="Calibri"/>
                <a:cs typeface="Calibri"/>
              </a:rPr>
              <a:t> </a:t>
            </a:r>
            <a:r>
              <a:rPr sz="2000" spc="-25" dirty="0">
                <a:latin typeface="Calibri"/>
                <a:cs typeface="Calibri"/>
              </a:rPr>
              <a:t>to</a:t>
            </a:r>
            <a:endParaRPr sz="2000">
              <a:latin typeface="Calibri"/>
              <a:cs typeface="Calibri"/>
            </a:endParaRPr>
          </a:p>
          <a:p>
            <a:pPr marL="191770" lvl="1" indent="-179070">
              <a:lnSpc>
                <a:spcPct val="100000"/>
              </a:lnSpc>
              <a:buFont typeface="Wingdings"/>
              <a:buChar char=""/>
              <a:tabLst>
                <a:tab pos="191770" algn="l"/>
              </a:tabLst>
            </a:pPr>
            <a:r>
              <a:rPr sz="2000" spc="-10" dirty="0">
                <a:latin typeface="Calibri"/>
                <a:cs typeface="Calibri"/>
              </a:rPr>
              <a:t>behavioral</a:t>
            </a:r>
            <a:r>
              <a:rPr sz="2000" spc="-25" dirty="0">
                <a:latin typeface="Calibri"/>
                <a:cs typeface="Calibri"/>
              </a:rPr>
              <a:t> </a:t>
            </a:r>
            <a:r>
              <a:rPr sz="2000" spc="-10" dirty="0">
                <a:latin typeface="Calibri"/>
                <a:cs typeface="Calibri"/>
              </a:rPr>
              <a:t>problems</a:t>
            </a:r>
            <a:endParaRPr sz="2000">
              <a:latin typeface="Calibri"/>
              <a:cs typeface="Calibri"/>
            </a:endParaRPr>
          </a:p>
          <a:p>
            <a:pPr marL="191135" marR="55880" lvl="1" indent="-179070">
              <a:lnSpc>
                <a:spcPct val="100000"/>
              </a:lnSpc>
              <a:buFont typeface="Wingdings"/>
              <a:buChar char=""/>
              <a:tabLst>
                <a:tab pos="192405" algn="l"/>
              </a:tabLst>
            </a:pPr>
            <a:r>
              <a:rPr sz="2000" dirty="0">
                <a:latin typeface="Calibri"/>
                <a:cs typeface="Calibri"/>
              </a:rPr>
              <a:t>less</a:t>
            </a:r>
            <a:r>
              <a:rPr sz="2000" spc="-30" dirty="0">
                <a:latin typeface="Calibri"/>
                <a:cs typeface="Calibri"/>
              </a:rPr>
              <a:t> </a:t>
            </a:r>
            <a:r>
              <a:rPr sz="2000" dirty="0">
                <a:latin typeface="Calibri"/>
                <a:cs typeface="Calibri"/>
              </a:rPr>
              <a:t>time</a:t>
            </a:r>
            <a:r>
              <a:rPr sz="2000" spc="-30" dirty="0">
                <a:latin typeface="Calibri"/>
                <a:cs typeface="Calibri"/>
              </a:rPr>
              <a:t> </a:t>
            </a:r>
            <a:r>
              <a:rPr sz="2000" dirty="0">
                <a:latin typeface="Calibri"/>
                <a:cs typeface="Calibri"/>
              </a:rPr>
              <a:t>for</a:t>
            </a:r>
            <a:r>
              <a:rPr sz="2000" spc="-45" dirty="0">
                <a:latin typeface="Calibri"/>
                <a:cs typeface="Calibri"/>
              </a:rPr>
              <a:t> </a:t>
            </a:r>
            <a:r>
              <a:rPr sz="2000" dirty="0">
                <a:latin typeface="Calibri"/>
                <a:cs typeface="Calibri"/>
              </a:rPr>
              <a:t>play</a:t>
            </a:r>
            <a:r>
              <a:rPr sz="2000" spc="-40" dirty="0">
                <a:latin typeface="Calibri"/>
                <a:cs typeface="Calibri"/>
              </a:rPr>
              <a:t> </a:t>
            </a:r>
            <a:r>
              <a:rPr sz="2000" dirty="0">
                <a:latin typeface="Calibri"/>
                <a:cs typeface="Calibri"/>
              </a:rPr>
              <a:t>and</a:t>
            </a:r>
            <a:r>
              <a:rPr sz="2000" spc="-40" dirty="0">
                <a:latin typeface="Calibri"/>
                <a:cs typeface="Calibri"/>
              </a:rPr>
              <a:t> </a:t>
            </a:r>
            <a:r>
              <a:rPr sz="2000" dirty="0">
                <a:latin typeface="Calibri"/>
                <a:cs typeface="Calibri"/>
              </a:rPr>
              <a:t>loss</a:t>
            </a:r>
            <a:r>
              <a:rPr sz="2000" spc="-35" dirty="0">
                <a:latin typeface="Calibri"/>
                <a:cs typeface="Calibri"/>
              </a:rPr>
              <a:t> </a:t>
            </a:r>
            <a:r>
              <a:rPr sz="2000" dirty="0">
                <a:latin typeface="Calibri"/>
                <a:cs typeface="Calibri"/>
              </a:rPr>
              <a:t>of</a:t>
            </a:r>
            <a:r>
              <a:rPr sz="2000" spc="-50" dirty="0">
                <a:latin typeface="Calibri"/>
                <a:cs typeface="Calibri"/>
              </a:rPr>
              <a:t> </a:t>
            </a:r>
            <a:r>
              <a:rPr sz="2000" spc="-10" dirty="0">
                <a:latin typeface="Calibri"/>
                <a:cs typeface="Calibri"/>
              </a:rPr>
              <a:t>social 	skills</a:t>
            </a:r>
            <a:endParaRPr sz="2000">
              <a:latin typeface="Calibri"/>
              <a:cs typeface="Calibri"/>
            </a:endParaRPr>
          </a:p>
          <a:p>
            <a:pPr marL="191770" lvl="1" indent="-179070">
              <a:lnSpc>
                <a:spcPct val="100000"/>
              </a:lnSpc>
              <a:buFont typeface="Wingdings"/>
              <a:buChar char=""/>
              <a:tabLst>
                <a:tab pos="191770" algn="l"/>
              </a:tabLst>
            </a:pPr>
            <a:r>
              <a:rPr sz="2000" spc="-10" dirty="0">
                <a:latin typeface="Calibri"/>
                <a:cs typeface="Calibri"/>
              </a:rPr>
              <a:t>obesity</a:t>
            </a:r>
            <a:endParaRPr sz="2000">
              <a:latin typeface="Calibri"/>
              <a:cs typeface="Calibri"/>
            </a:endParaRPr>
          </a:p>
          <a:p>
            <a:pPr marL="191770" lvl="1" indent="-179070">
              <a:lnSpc>
                <a:spcPct val="100000"/>
              </a:lnSpc>
              <a:buFont typeface="Wingdings"/>
              <a:buChar char=""/>
              <a:tabLst>
                <a:tab pos="191770" algn="l"/>
              </a:tabLst>
            </a:pPr>
            <a:r>
              <a:rPr sz="2000" dirty="0">
                <a:latin typeface="Calibri"/>
                <a:cs typeface="Calibri"/>
              </a:rPr>
              <a:t>sleep</a:t>
            </a:r>
            <a:r>
              <a:rPr sz="2000" spc="-50" dirty="0">
                <a:latin typeface="Calibri"/>
                <a:cs typeface="Calibri"/>
              </a:rPr>
              <a:t> </a:t>
            </a:r>
            <a:r>
              <a:rPr sz="2000" spc="-10" dirty="0">
                <a:latin typeface="Calibri"/>
                <a:cs typeface="Calibri"/>
              </a:rPr>
              <a:t>problems</a:t>
            </a:r>
            <a:endParaRPr sz="2000">
              <a:latin typeface="Calibri"/>
              <a:cs typeface="Calibri"/>
            </a:endParaRPr>
          </a:p>
        </p:txBody>
      </p:sp>
      <p:sp>
        <p:nvSpPr>
          <p:cNvPr id="13" name="object 13"/>
          <p:cNvSpPr txBox="1"/>
          <p:nvPr/>
        </p:nvSpPr>
        <p:spPr>
          <a:xfrm>
            <a:off x="5031994" y="3598671"/>
            <a:ext cx="1094105" cy="330200"/>
          </a:xfrm>
          <a:prstGeom prst="rect">
            <a:avLst/>
          </a:prstGeom>
        </p:spPr>
        <p:txBody>
          <a:bodyPr vert="horz" wrap="square" lIns="0" tIns="12065" rIns="0" bIns="0" rtlCol="0">
            <a:spAutoFit/>
          </a:bodyPr>
          <a:lstStyle/>
          <a:p>
            <a:pPr marL="191770" indent="-179070">
              <a:lnSpc>
                <a:spcPct val="100000"/>
              </a:lnSpc>
              <a:spcBef>
                <a:spcPts val="95"/>
              </a:spcBef>
              <a:buFont typeface="Wingdings"/>
              <a:buChar char=""/>
              <a:tabLst>
                <a:tab pos="191770" algn="l"/>
              </a:tabLst>
            </a:pPr>
            <a:r>
              <a:rPr sz="2000" spc="-10" dirty="0">
                <a:latin typeface="Calibri"/>
                <a:cs typeface="Calibri"/>
              </a:rPr>
              <a:t>Violence</a:t>
            </a:r>
            <a:endParaRPr sz="2000">
              <a:latin typeface="Calibri"/>
              <a:cs typeface="Calibri"/>
            </a:endParaRPr>
          </a:p>
        </p:txBody>
      </p:sp>
      <p:grpSp>
        <p:nvGrpSpPr>
          <p:cNvPr id="14" name="object 14"/>
          <p:cNvGrpSpPr/>
          <p:nvPr/>
        </p:nvGrpSpPr>
        <p:grpSpPr>
          <a:xfrm>
            <a:off x="3124200" y="1920875"/>
            <a:ext cx="5949950" cy="4942205"/>
            <a:chOff x="3124200" y="1920875"/>
            <a:chExt cx="5949950" cy="4942205"/>
          </a:xfrm>
        </p:grpSpPr>
        <p:pic>
          <p:nvPicPr>
            <p:cNvPr id="15" name="object 15"/>
            <p:cNvPicPr/>
            <p:nvPr/>
          </p:nvPicPr>
          <p:blipFill>
            <a:blip r:embed="rId2" cstate="print"/>
            <a:stretch>
              <a:fillRect/>
            </a:stretch>
          </p:blipFill>
          <p:spPr>
            <a:xfrm>
              <a:off x="6400800" y="3657600"/>
              <a:ext cx="2663825" cy="3200400"/>
            </a:xfrm>
            <a:prstGeom prst="rect">
              <a:avLst/>
            </a:prstGeom>
          </p:spPr>
        </p:pic>
        <p:sp>
          <p:nvSpPr>
            <p:cNvPr id="16" name="object 16"/>
            <p:cNvSpPr/>
            <p:nvPr/>
          </p:nvSpPr>
          <p:spPr>
            <a:xfrm>
              <a:off x="6395973" y="3652836"/>
              <a:ext cx="2673350" cy="3205480"/>
            </a:xfrm>
            <a:custGeom>
              <a:avLst/>
              <a:gdLst/>
              <a:ahLst/>
              <a:cxnLst/>
              <a:rect l="l" t="t" r="r" b="b"/>
              <a:pathLst>
                <a:path w="2673350" h="3205479">
                  <a:moveTo>
                    <a:pt x="2673350" y="3205163"/>
                  </a:moveTo>
                  <a:lnTo>
                    <a:pt x="2673350" y="0"/>
                  </a:lnTo>
                  <a:lnTo>
                    <a:pt x="0" y="0"/>
                  </a:lnTo>
                  <a:lnTo>
                    <a:pt x="0" y="3205163"/>
                  </a:lnTo>
                </a:path>
              </a:pathLst>
            </a:custGeom>
            <a:ln w="9525">
              <a:solidFill>
                <a:srgbClr val="C00000"/>
              </a:solidFill>
            </a:ln>
          </p:spPr>
          <p:txBody>
            <a:bodyPr wrap="square" lIns="0" tIns="0" rIns="0" bIns="0" rtlCol="0"/>
            <a:lstStyle/>
            <a:p>
              <a:endParaRPr/>
            </a:p>
          </p:txBody>
        </p:sp>
        <p:pic>
          <p:nvPicPr>
            <p:cNvPr id="17" name="object 17"/>
            <p:cNvPicPr/>
            <p:nvPr/>
          </p:nvPicPr>
          <p:blipFill>
            <a:blip r:embed="rId3" cstate="print"/>
            <a:stretch>
              <a:fillRect/>
            </a:stretch>
          </p:blipFill>
          <p:spPr>
            <a:xfrm>
              <a:off x="3124200" y="1920875"/>
              <a:ext cx="1828800" cy="1812925"/>
            </a:xfrm>
            <a:prstGeom prst="rect">
              <a:avLst/>
            </a:prstGeom>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6200" y="533400"/>
            <a:ext cx="8991600" cy="55626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6200" y="4114736"/>
            <a:ext cx="8915400" cy="2621280"/>
          </a:xfrm>
          <a:custGeom>
            <a:avLst/>
            <a:gdLst/>
            <a:ahLst/>
            <a:cxnLst/>
            <a:rect l="l" t="t" r="r" b="b"/>
            <a:pathLst>
              <a:path w="8915400" h="2621279">
                <a:moveTo>
                  <a:pt x="8915400" y="0"/>
                </a:moveTo>
                <a:lnTo>
                  <a:pt x="0" y="0"/>
                </a:lnTo>
                <a:lnTo>
                  <a:pt x="0" y="2621026"/>
                </a:lnTo>
                <a:lnTo>
                  <a:pt x="8915400" y="2621026"/>
                </a:lnTo>
                <a:lnTo>
                  <a:pt x="8915400" y="0"/>
                </a:lnTo>
                <a:close/>
              </a:path>
            </a:pathLst>
          </a:custGeom>
          <a:solidFill>
            <a:srgbClr val="F9C090"/>
          </a:solidFill>
        </p:spPr>
        <p:txBody>
          <a:bodyPr wrap="square" lIns="0" tIns="0" rIns="0" bIns="0" rtlCol="0"/>
          <a:lstStyle/>
          <a:p>
            <a:endParaRPr/>
          </a:p>
        </p:txBody>
      </p:sp>
      <p:sp>
        <p:nvSpPr>
          <p:cNvPr id="3" name="object 3"/>
          <p:cNvSpPr txBox="1">
            <a:spLocks noGrp="1"/>
          </p:cNvSpPr>
          <p:nvPr>
            <p:ph type="title"/>
          </p:nvPr>
        </p:nvSpPr>
        <p:spPr>
          <a:xfrm>
            <a:off x="307340" y="10160"/>
            <a:ext cx="6573520" cy="879475"/>
          </a:xfrm>
          <a:prstGeom prst="rect">
            <a:avLst/>
          </a:prstGeom>
        </p:spPr>
        <p:txBody>
          <a:bodyPr vert="horz" wrap="square" lIns="0" tIns="12700" rIns="0" bIns="0" rtlCol="0">
            <a:spAutoFit/>
          </a:bodyPr>
          <a:lstStyle/>
          <a:p>
            <a:pPr marL="12700" marR="5080">
              <a:lnSpc>
                <a:spcPct val="100000"/>
              </a:lnSpc>
              <a:spcBef>
                <a:spcPts val="100"/>
              </a:spcBef>
            </a:pPr>
            <a:r>
              <a:rPr sz="2800" u="sng" dirty="0">
                <a:solidFill>
                  <a:srgbClr val="6F2F9F"/>
                </a:solidFill>
                <a:uFill>
                  <a:solidFill>
                    <a:srgbClr val="6F2F9F"/>
                  </a:solidFill>
                </a:uFill>
              </a:rPr>
              <a:t>MEASURES</a:t>
            </a:r>
            <a:r>
              <a:rPr sz="2800" u="sng" spc="-95" dirty="0">
                <a:solidFill>
                  <a:srgbClr val="6F2F9F"/>
                </a:solidFill>
                <a:uFill>
                  <a:solidFill>
                    <a:srgbClr val="6F2F9F"/>
                  </a:solidFill>
                </a:uFill>
              </a:rPr>
              <a:t> </a:t>
            </a:r>
            <a:r>
              <a:rPr sz="2800" u="sng" dirty="0">
                <a:solidFill>
                  <a:srgbClr val="6F2F9F"/>
                </a:solidFill>
                <a:uFill>
                  <a:solidFill>
                    <a:srgbClr val="6F2F9F"/>
                  </a:solidFill>
                </a:uFill>
              </a:rPr>
              <a:t>TO</a:t>
            </a:r>
            <a:r>
              <a:rPr sz="2800" u="sng" spc="-85" dirty="0">
                <a:solidFill>
                  <a:srgbClr val="6F2F9F"/>
                </a:solidFill>
                <a:uFill>
                  <a:solidFill>
                    <a:srgbClr val="6F2F9F"/>
                  </a:solidFill>
                </a:uFill>
              </a:rPr>
              <a:t> </a:t>
            </a:r>
            <a:r>
              <a:rPr sz="2800" u="sng" spc="-10" dirty="0">
                <a:solidFill>
                  <a:srgbClr val="6F2F9F"/>
                </a:solidFill>
                <a:uFill>
                  <a:solidFill>
                    <a:srgbClr val="6F2F9F"/>
                  </a:solidFill>
                </a:uFill>
              </a:rPr>
              <a:t>SAFEGUARD</a:t>
            </a:r>
            <a:r>
              <a:rPr sz="2800" u="sng" spc="-90" dirty="0">
                <a:solidFill>
                  <a:srgbClr val="6F2F9F"/>
                </a:solidFill>
                <a:uFill>
                  <a:solidFill>
                    <a:srgbClr val="6F2F9F"/>
                  </a:solidFill>
                </a:uFill>
              </a:rPr>
              <a:t> </a:t>
            </a:r>
            <a:r>
              <a:rPr sz="2800" u="sng" dirty="0">
                <a:solidFill>
                  <a:srgbClr val="6F2F9F"/>
                </a:solidFill>
                <a:uFill>
                  <a:solidFill>
                    <a:srgbClr val="6F2F9F"/>
                  </a:solidFill>
                </a:uFill>
              </a:rPr>
              <a:t>FROM</a:t>
            </a:r>
            <a:r>
              <a:rPr sz="2800" u="sng" spc="-80" dirty="0">
                <a:solidFill>
                  <a:srgbClr val="6F2F9F"/>
                </a:solidFill>
                <a:uFill>
                  <a:solidFill>
                    <a:srgbClr val="6F2F9F"/>
                  </a:solidFill>
                </a:uFill>
              </a:rPr>
              <a:t> </a:t>
            </a:r>
            <a:r>
              <a:rPr sz="2800" u="sng" spc="-30" dirty="0">
                <a:solidFill>
                  <a:srgbClr val="6F2F9F"/>
                </a:solidFill>
                <a:uFill>
                  <a:solidFill>
                    <a:srgbClr val="6F2F9F"/>
                  </a:solidFill>
                </a:uFill>
              </a:rPr>
              <a:t>NEGATIVE</a:t>
            </a:r>
            <a:r>
              <a:rPr sz="2800" spc="-30" dirty="0">
                <a:solidFill>
                  <a:srgbClr val="6F2F9F"/>
                </a:solidFill>
              </a:rPr>
              <a:t> </a:t>
            </a:r>
            <a:r>
              <a:rPr sz="2800" u="sng" spc="-10" dirty="0">
                <a:solidFill>
                  <a:srgbClr val="6F2F9F"/>
                </a:solidFill>
                <a:uFill>
                  <a:solidFill>
                    <a:srgbClr val="6F2F9F"/>
                  </a:solidFill>
                </a:uFill>
              </a:rPr>
              <a:t>TECHNOLOGICAL</a:t>
            </a:r>
            <a:r>
              <a:rPr sz="2800" u="sng" spc="-55" dirty="0">
                <a:solidFill>
                  <a:srgbClr val="6F2F9F"/>
                </a:solidFill>
                <a:uFill>
                  <a:solidFill>
                    <a:srgbClr val="6F2F9F"/>
                  </a:solidFill>
                </a:uFill>
              </a:rPr>
              <a:t> </a:t>
            </a:r>
            <a:r>
              <a:rPr sz="2800" u="sng" spc="-10" dirty="0">
                <a:solidFill>
                  <a:srgbClr val="6F2F9F"/>
                </a:solidFill>
                <a:uFill>
                  <a:solidFill>
                    <a:srgbClr val="6F2F9F"/>
                  </a:solidFill>
                </a:uFill>
              </a:rPr>
              <a:t>EFFECTS</a:t>
            </a:r>
            <a:endParaRPr sz="2800"/>
          </a:p>
        </p:txBody>
      </p:sp>
      <p:sp>
        <p:nvSpPr>
          <p:cNvPr id="4" name="object 4"/>
          <p:cNvSpPr txBox="1"/>
          <p:nvPr/>
        </p:nvSpPr>
        <p:spPr>
          <a:xfrm>
            <a:off x="154939" y="870457"/>
            <a:ext cx="8714105" cy="5789295"/>
          </a:xfrm>
          <a:prstGeom prst="rect">
            <a:avLst/>
          </a:prstGeom>
        </p:spPr>
        <p:txBody>
          <a:bodyPr vert="horz" wrap="square" lIns="0" tIns="12065" rIns="0" bIns="0" rtlCol="0">
            <a:spAutoFit/>
          </a:bodyPr>
          <a:lstStyle/>
          <a:p>
            <a:pPr marL="165100" marR="9525" indent="258445">
              <a:lnSpc>
                <a:spcPct val="100000"/>
              </a:lnSpc>
              <a:spcBef>
                <a:spcPts val="95"/>
              </a:spcBef>
              <a:buFont typeface="Wingdings"/>
              <a:buChar char=""/>
              <a:tabLst>
                <a:tab pos="423545" algn="l"/>
              </a:tabLst>
            </a:pPr>
            <a:r>
              <a:rPr sz="2000" dirty="0">
                <a:latin typeface="Calibri"/>
                <a:cs typeface="Calibri"/>
              </a:rPr>
              <a:t>Clear</a:t>
            </a:r>
            <a:r>
              <a:rPr sz="2000" spc="-45" dirty="0">
                <a:latin typeface="Calibri"/>
                <a:cs typeface="Calibri"/>
              </a:rPr>
              <a:t> </a:t>
            </a:r>
            <a:r>
              <a:rPr sz="2000" dirty="0">
                <a:latin typeface="Calibri"/>
                <a:cs typeface="Calibri"/>
              </a:rPr>
              <a:t>your</a:t>
            </a:r>
            <a:r>
              <a:rPr sz="2000" spc="-55" dirty="0">
                <a:latin typeface="Calibri"/>
                <a:cs typeface="Calibri"/>
              </a:rPr>
              <a:t> </a:t>
            </a:r>
            <a:r>
              <a:rPr sz="2000" dirty="0">
                <a:latin typeface="Calibri"/>
                <a:cs typeface="Calibri"/>
              </a:rPr>
              <a:t>phone</a:t>
            </a:r>
            <a:r>
              <a:rPr sz="2000" spc="-45" dirty="0">
                <a:latin typeface="Calibri"/>
                <a:cs typeface="Calibri"/>
              </a:rPr>
              <a:t> </a:t>
            </a:r>
            <a:r>
              <a:rPr sz="2000" dirty="0">
                <a:latin typeface="Calibri"/>
                <a:cs typeface="Calibri"/>
              </a:rPr>
              <a:t>of</a:t>
            </a:r>
            <a:r>
              <a:rPr sz="2000" spc="-60" dirty="0">
                <a:latin typeface="Calibri"/>
                <a:cs typeface="Calibri"/>
              </a:rPr>
              <a:t> </a:t>
            </a:r>
            <a:r>
              <a:rPr sz="2000" spc="-10" dirty="0">
                <a:latin typeface="Calibri"/>
                <a:cs typeface="Calibri"/>
              </a:rPr>
              <a:t>unessential</a:t>
            </a:r>
            <a:r>
              <a:rPr sz="2000" spc="-30" dirty="0">
                <a:latin typeface="Calibri"/>
                <a:cs typeface="Calibri"/>
              </a:rPr>
              <a:t> </a:t>
            </a:r>
            <a:r>
              <a:rPr sz="2000" dirty="0">
                <a:latin typeface="Calibri"/>
                <a:cs typeface="Calibri"/>
              </a:rPr>
              <a:t>apps</a:t>
            </a:r>
            <a:r>
              <a:rPr sz="2000" spc="-45" dirty="0">
                <a:latin typeface="Calibri"/>
                <a:cs typeface="Calibri"/>
              </a:rPr>
              <a:t> </a:t>
            </a:r>
            <a:r>
              <a:rPr sz="2000" dirty="0">
                <a:latin typeface="Calibri"/>
                <a:cs typeface="Calibri"/>
              </a:rPr>
              <a:t>to</a:t>
            </a:r>
            <a:r>
              <a:rPr sz="2000" spc="-55" dirty="0">
                <a:latin typeface="Calibri"/>
                <a:cs typeface="Calibri"/>
              </a:rPr>
              <a:t> </a:t>
            </a:r>
            <a:r>
              <a:rPr sz="2000" dirty="0">
                <a:latin typeface="Calibri"/>
                <a:cs typeface="Calibri"/>
              </a:rPr>
              <a:t>keep</a:t>
            </a:r>
            <a:r>
              <a:rPr sz="2000" spc="-40" dirty="0">
                <a:latin typeface="Calibri"/>
                <a:cs typeface="Calibri"/>
              </a:rPr>
              <a:t> </a:t>
            </a:r>
            <a:r>
              <a:rPr sz="2000" dirty="0">
                <a:latin typeface="Calibri"/>
                <a:cs typeface="Calibri"/>
              </a:rPr>
              <a:t>you</a:t>
            </a:r>
            <a:r>
              <a:rPr sz="2000" spc="-60" dirty="0">
                <a:latin typeface="Calibri"/>
                <a:cs typeface="Calibri"/>
              </a:rPr>
              <a:t> </a:t>
            </a:r>
            <a:r>
              <a:rPr sz="2000" dirty="0">
                <a:latin typeface="Calibri"/>
                <a:cs typeface="Calibri"/>
              </a:rPr>
              <a:t>from</a:t>
            </a:r>
            <a:r>
              <a:rPr sz="2000" spc="-55" dirty="0">
                <a:latin typeface="Calibri"/>
                <a:cs typeface="Calibri"/>
              </a:rPr>
              <a:t> </a:t>
            </a:r>
            <a:r>
              <a:rPr sz="2000" spc="-10" dirty="0">
                <a:latin typeface="Calibri"/>
                <a:cs typeface="Calibri"/>
              </a:rPr>
              <a:t>constantly</a:t>
            </a:r>
            <a:r>
              <a:rPr sz="2000" spc="-40" dirty="0">
                <a:latin typeface="Calibri"/>
                <a:cs typeface="Calibri"/>
              </a:rPr>
              <a:t> </a:t>
            </a:r>
            <a:r>
              <a:rPr sz="2000" dirty="0">
                <a:latin typeface="Calibri"/>
                <a:cs typeface="Calibri"/>
              </a:rPr>
              <a:t>checking</a:t>
            </a:r>
            <a:r>
              <a:rPr sz="2000" spc="-35" dirty="0">
                <a:latin typeface="Calibri"/>
                <a:cs typeface="Calibri"/>
              </a:rPr>
              <a:t> </a:t>
            </a:r>
            <a:r>
              <a:rPr sz="2000" dirty="0">
                <a:latin typeface="Calibri"/>
                <a:cs typeface="Calibri"/>
              </a:rPr>
              <a:t>it</a:t>
            </a:r>
            <a:r>
              <a:rPr sz="2000" spc="-55" dirty="0">
                <a:latin typeface="Calibri"/>
                <a:cs typeface="Calibri"/>
              </a:rPr>
              <a:t> </a:t>
            </a:r>
            <a:r>
              <a:rPr sz="2000" spc="-25" dirty="0">
                <a:latin typeface="Calibri"/>
                <a:cs typeface="Calibri"/>
              </a:rPr>
              <a:t>for </a:t>
            </a:r>
            <a:r>
              <a:rPr sz="2000" spc="-10" dirty="0">
                <a:latin typeface="Calibri"/>
                <a:cs typeface="Calibri"/>
              </a:rPr>
              <a:t>updates.</a:t>
            </a:r>
            <a:endParaRPr sz="2000">
              <a:latin typeface="Calibri"/>
              <a:cs typeface="Calibri"/>
            </a:endParaRPr>
          </a:p>
          <a:p>
            <a:pPr marL="165100" marR="1228090" indent="258445">
              <a:lnSpc>
                <a:spcPct val="100000"/>
              </a:lnSpc>
              <a:spcBef>
                <a:spcPts val="5"/>
              </a:spcBef>
              <a:buFont typeface="Wingdings"/>
              <a:buChar char=""/>
              <a:tabLst>
                <a:tab pos="423545" algn="l"/>
              </a:tabLst>
            </a:pPr>
            <a:r>
              <a:rPr sz="2000" spc="-55" dirty="0">
                <a:latin typeface="Calibri"/>
                <a:cs typeface="Calibri"/>
              </a:rPr>
              <a:t>Take</a:t>
            </a:r>
            <a:r>
              <a:rPr sz="2000" spc="-60" dirty="0">
                <a:latin typeface="Calibri"/>
                <a:cs typeface="Calibri"/>
              </a:rPr>
              <a:t> </a:t>
            </a:r>
            <a:r>
              <a:rPr sz="2000" spc="-10" dirty="0">
                <a:latin typeface="Calibri"/>
                <a:cs typeface="Calibri"/>
              </a:rPr>
              <a:t>frequent</a:t>
            </a:r>
            <a:r>
              <a:rPr sz="2000" spc="-65" dirty="0">
                <a:latin typeface="Calibri"/>
                <a:cs typeface="Calibri"/>
              </a:rPr>
              <a:t> </a:t>
            </a:r>
            <a:r>
              <a:rPr sz="2000" dirty="0">
                <a:latin typeface="Calibri"/>
                <a:cs typeface="Calibri"/>
              </a:rPr>
              <a:t>breaks</a:t>
            </a:r>
            <a:r>
              <a:rPr sz="2000" spc="-60" dirty="0">
                <a:latin typeface="Calibri"/>
                <a:cs typeface="Calibri"/>
              </a:rPr>
              <a:t> </a:t>
            </a:r>
            <a:r>
              <a:rPr sz="2000" dirty="0">
                <a:latin typeface="Calibri"/>
                <a:cs typeface="Calibri"/>
              </a:rPr>
              <a:t>to</a:t>
            </a:r>
            <a:r>
              <a:rPr sz="2000" spc="-75" dirty="0">
                <a:latin typeface="Calibri"/>
                <a:cs typeface="Calibri"/>
              </a:rPr>
              <a:t> </a:t>
            </a:r>
            <a:r>
              <a:rPr sz="2000" spc="-10" dirty="0">
                <a:latin typeface="Calibri"/>
                <a:cs typeface="Calibri"/>
              </a:rPr>
              <a:t>stretch,</a:t>
            </a:r>
            <a:r>
              <a:rPr sz="2000" spc="-55" dirty="0">
                <a:latin typeface="Calibri"/>
                <a:cs typeface="Calibri"/>
              </a:rPr>
              <a:t> </a:t>
            </a:r>
            <a:r>
              <a:rPr sz="2000" dirty="0">
                <a:latin typeface="Calibri"/>
                <a:cs typeface="Calibri"/>
              </a:rPr>
              <a:t>create</a:t>
            </a:r>
            <a:r>
              <a:rPr sz="2000" spc="-55" dirty="0">
                <a:latin typeface="Calibri"/>
                <a:cs typeface="Calibri"/>
              </a:rPr>
              <a:t> </a:t>
            </a:r>
            <a:r>
              <a:rPr sz="2000" dirty="0">
                <a:latin typeface="Calibri"/>
                <a:cs typeface="Calibri"/>
              </a:rPr>
              <a:t>an</a:t>
            </a:r>
            <a:r>
              <a:rPr sz="2000" spc="-75" dirty="0">
                <a:latin typeface="Calibri"/>
                <a:cs typeface="Calibri"/>
              </a:rPr>
              <a:t> </a:t>
            </a:r>
            <a:r>
              <a:rPr sz="2000" dirty="0">
                <a:latin typeface="Calibri"/>
                <a:cs typeface="Calibri"/>
              </a:rPr>
              <a:t>ergonomic</a:t>
            </a:r>
            <a:r>
              <a:rPr sz="2000" spc="-75" dirty="0">
                <a:latin typeface="Calibri"/>
                <a:cs typeface="Calibri"/>
              </a:rPr>
              <a:t> </a:t>
            </a:r>
            <a:r>
              <a:rPr sz="2000" dirty="0">
                <a:latin typeface="Calibri"/>
                <a:cs typeface="Calibri"/>
              </a:rPr>
              <a:t>workspace</a:t>
            </a:r>
            <a:r>
              <a:rPr sz="2000" spc="-50" dirty="0">
                <a:latin typeface="Calibri"/>
                <a:cs typeface="Calibri"/>
              </a:rPr>
              <a:t> </a:t>
            </a:r>
            <a:r>
              <a:rPr sz="2000" spc="-25" dirty="0">
                <a:latin typeface="Calibri"/>
                <a:cs typeface="Calibri"/>
              </a:rPr>
              <a:t>and </a:t>
            </a:r>
            <a:r>
              <a:rPr sz="2000" spc="-10" dirty="0">
                <a:latin typeface="Calibri"/>
                <a:cs typeface="Calibri"/>
              </a:rPr>
              <a:t>maintain</a:t>
            </a:r>
            <a:r>
              <a:rPr sz="2000" spc="-40" dirty="0">
                <a:latin typeface="Calibri"/>
                <a:cs typeface="Calibri"/>
              </a:rPr>
              <a:t> </a:t>
            </a:r>
            <a:r>
              <a:rPr sz="2000" dirty="0">
                <a:latin typeface="Calibri"/>
                <a:cs typeface="Calibri"/>
              </a:rPr>
              <a:t>proper</a:t>
            </a:r>
            <a:r>
              <a:rPr sz="2000" spc="-50" dirty="0">
                <a:latin typeface="Calibri"/>
                <a:cs typeface="Calibri"/>
              </a:rPr>
              <a:t> </a:t>
            </a:r>
            <a:r>
              <a:rPr sz="2000" spc="-10" dirty="0">
                <a:latin typeface="Calibri"/>
                <a:cs typeface="Calibri"/>
              </a:rPr>
              <a:t>posture</a:t>
            </a:r>
            <a:r>
              <a:rPr sz="2000" spc="-55" dirty="0">
                <a:latin typeface="Calibri"/>
                <a:cs typeface="Calibri"/>
              </a:rPr>
              <a:t> </a:t>
            </a:r>
            <a:r>
              <a:rPr sz="2000" dirty="0">
                <a:latin typeface="Calibri"/>
                <a:cs typeface="Calibri"/>
              </a:rPr>
              <a:t>while</a:t>
            </a:r>
            <a:r>
              <a:rPr sz="2000" spc="-45" dirty="0">
                <a:latin typeface="Calibri"/>
                <a:cs typeface="Calibri"/>
              </a:rPr>
              <a:t> </a:t>
            </a:r>
            <a:r>
              <a:rPr sz="2000" dirty="0">
                <a:latin typeface="Calibri"/>
                <a:cs typeface="Calibri"/>
              </a:rPr>
              <a:t>using</a:t>
            </a:r>
            <a:r>
              <a:rPr sz="2000" spc="-55" dirty="0">
                <a:latin typeface="Calibri"/>
                <a:cs typeface="Calibri"/>
              </a:rPr>
              <a:t> </a:t>
            </a:r>
            <a:r>
              <a:rPr sz="2000" spc="-10" dirty="0">
                <a:latin typeface="Calibri"/>
                <a:cs typeface="Calibri"/>
              </a:rPr>
              <a:t>devices</a:t>
            </a:r>
            <a:endParaRPr sz="2000">
              <a:latin typeface="Calibri"/>
              <a:cs typeface="Calibri"/>
            </a:endParaRPr>
          </a:p>
          <a:p>
            <a:pPr marL="423545" indent="-258445">
              <a:lnSpc>
                <a:spcPct val="100000"/>
              </a:lnSpc>
              <a:buFont typeface="Wingdings"/>
              <a:buChar char=""/>
              <a:tabLst>
                <a:tab pos="423545" algn="l"/>
              </a:tabLst>
            </a:pPr>
            <a:r>
              <a:rPr sz="2000" dirty="0">
                <a:latin typeface="Calibri"/>
                <a:cs typeface="Calibri"/>
              </a:rPr>
              <a:t>Carve</a:t>
            </a:r>
            <a:r>
              <a:rPr sz="2000" spc="-45" dirty="0">
                <a:latin typeface="Calibri"/>
                <a:cs typeface="Calibri"/>
              </a:rPr>
              <a:t> </a:t>
            </a:r>
            <a:r>
              <a:rPr sz="2000" dirty="0">
                <a:latin typeface="Calibri"/>
                <a:cs typeface="Calibri"/>
              </a:rPr>
              <a:t>out</a:t>
            </a:r>
            <a:r>
              <a:rPr sz="2000" spc="-50" dirty="0">
                <a:latin typeface="Calibri"/>
                <a:cs typeface="Calibri"/>
              </a:rPr>
              <a:t> </a:t>
            </a:r>
            <a:r>
              <a:rPr sz="2000" dirty="0">
                <a:latin typeface="Calibri"/>
                <a:cs typeface="Calibri"/>
              </a:rPr>
              <a:t>a</a:t>
            </a:r>
            <a:r>
              <a:rPr sz="2000" spc="-45" dirty="0">
                <a:latin typeface="Calibri"/>
                <a:cs typeface="Calibri"/>
              </a:rPr>
              <a:t> </a:t>
            </a:r>
            <a:r>
              <a:rPr sz="2000" dirty="0">
                <a:latin typeface="Calibri"/>
                <a:cs typeface="Calibri"/>
              </a:rPr>
              <a:t>specific,</a:t>
            </a:r>
            <a:r>
              <a:rPr sz="2000" spc="-25" dirty="0">
                <a:latin typeface="Calibri"/>
                <a:cs typeface="Calibri"/>
              </a:rPr>
              <a:t> </a:t>
            </a:r>
            <a:r>
              <a:rPr sz="2000" dirty="0">
                <a:latin typeface="Calibri"/>
                <a:cs typeface="Calibri"/>
              </a:rPr>
              <a:t>limited</a:t>
            </a:r>
            <a:r>
              <a:rPr sz="2000" spc="-20" dirty="0">
                <a:latin typeface="Calibri"/>
                <a:cs typeface="Calibri"/>
              </a:rPr>
              <a:t> </a:t>
            </a:r>
            <a:r>
              <a:rPr sz="2000" dirty="0">
                <a:latin typeface="Calibri"/>
                <a:cs typeface="Calibri"/>
              </a:rPr>
              <a:t>amount</a:t>
            </a:r>
            <a:r>
              <a:rPr sz="2000" spc="-45" dirty="0">
                <a:latin typeface="Calibri"/>
                <a:cs typeface="Calibri"/>
              </a:rPr>
              <a:t> </a:t>
            </a:r>
            <a:r>
              <a:rPr sz="2000" dirty="0">
                <a:latin typeface="Calibri"/>
                <a:cs typeface="Calibri"/>
              </a:rPr>
              <a:t>of</a:t>
            </a:r>
            <a:r>
              <a:rPr sz="2000" spc="-45" dirty="0">
                <a:latin typeface="Calibri"/>
                <a:cs typeface="Calibri"/>
              </a:rPr>
              <a:t> </a:t>
            </a:r>
            <a:r>
              <a:rPr sz="2000" dirty="0">
                <a:latin typeface="Calibri"/>
                <a:cs typeface="Calibri"/>
              </a:rPr>
              <a:t>time</a:t>
            </a:r>
            <a:r>
              <a:rPr sz="2000" spc="-40" dirty="0">
                <a:latin typeface="Calibri"/>
                <a:cs typeface="Calibri"/>
              </a:rPr>
              <a:t> </a:t>
            </a:r>
            <a:r>
              <a:rPr sz="2000" dirty="0">
                <a:latin typeface="Calibri"/>
                <a:cs typeface="Calibri"/>
              </a:rPr>
              <a:t>to</a:t>
            </a:r>
            <a:r>
              <a:rPr sz="2000" spc="-45" dirty="0">
                <a:latin typeface="Calibri"/>
                <a:cs typeface="Calibri"/>
              </a:rPr>
              <a:t> </a:t>
            </a:r>
            <a:r>
              <a:rPr sz="2000" dirty="0">
                <a:latin typeface="Calibri"/>
                <a:cs typeface="Calibri"/>
              </a:rPr>
              <a:t>use</a:t>
            </a:r>
            <a:r>
              <a:rPr sz="2000" spc="-35" dirty="0">
                <a:latin typeface="Calibri"/>
                <a:cs typeface="Calibri"/>
              </a:rPr>
              <a:t> </a:t>
            </a:r>
            <a:r>
              <a:rPr sz="2000" dirty="0">
                <a:latin typeface="Calibri"/>
                <a:cs typeface="Calibri"/>
              </a:rPr>
              <a:t>your</a:t>
            </a:r>
            <a:r>
              <a:rPr sz="2000" spc="-60" dirty="0">
                <a:latin typeface="Calibri"/>
                <a:cs typeface="Calibri"/>
              </a:rPr>
              <a:t> </a:t>
            </a:r>
            <a:r>
              <a:rPr sz="2000" spc="-10" dirty="0">
                <a:latin typeface="Calibri"/>
                <a:cs typeface="Calibri"/>
              </a:rPr>
              <a:t>devices.</a:t>
            </a:r>
            <a:endParaRPr sz="2000">
              <a:latin typeface="Calibri"/>
              <a:cs typeface="Calibri"/>
            </a:endParaRPr>
          </a:p>
          <a:p>
            <a:pPr marL="423545" indent="-258445">
              <a:lnSpc>
                <a:spcPct val="100000"/>
              </a:lnSpc>
              <a:buFont typeface="Wingdings"/>
              <a:buChar char=""/>
              <a:tabLst>
                <a:tab pos="423545" algn="l"/>
              </a:tabLst>
            </a:pPr>
            <a:r>
              <a:rPr sz="2000" spc="-25" dirty="0">
                <a:latin typeface="Calibri"/>
                <a:cs typeface="Calibri"/>
              </a:rPr>
              <a:t>Turn</a:t>
            </a:r>
            <a:r>
              <a:rPr sz="2000" spc="-55" dirty="0">
                <a:latin typeface="Calibri"/>
                <a:cs typeface="Calibri"/>
              </a:rPr>
              <a:t> </a:t>
            </a:r>
            <a:r>
              <a:rPr sz="2000" dirty="0">
                <a:latin typeface="Calibri"/>
                <a:cs typeface="Calibri"/>
              </a:rPr>
              <a:t>some</a:t>
            </a:r>
            <a:r>
              <a:rPr sz="2000" spc="-55" dirty="0">
                <a:latin typeface="Calibri"/>
                <a:cs typeface="Calibri"/>
              </a:rPr>
              <a:t> </a:t>
            </a:r>
            <a:r>
              <a:rPr sz="2000" spc="-10" dirty="0">
                <a:latin typeface="Calibri"/>
                <a:cs typeface="Calibri"/>
              </a:rPr>
              <a:t>television</a:t>
            </a:r>
            <a:r>
              <a:rPr sz="2000" spc="-40" dirty="0">
                <a:latin typeface="Calibri"/>
                <a:cs typeface="Calibri"/>
              </a:rPr>
              <a:t> </a:t>
            </a:r>
            <a:r>
              <a:rPr sz="2000" dirty="0">
                <a:latin typeface="Calibri"/>
                <a:cs typeface="Calibri"/>
              </a:rPr>
              <a:t>time</a:t>
            </a:r>
            <a:r>
              <a:rPr sz="2000" spc="-50" dirty="0">
                <a:latin typeface="Calibri"/>
                <a:cs typeface="Calibri"/>
              </a:rPr>
              <a:t> </a:t>
            </a:r>
            <a:r>
              <a:rPr sz="2000" dirty="0">
                <a:latin typeface="Calibri"/>
                <a:cs typeface="Calibri"/>
              </a:rPr>
              <a:t>into</a:t>
            </a:r>
            <a:r>
              <a:rPr sz="2000" spc="-60" dirty="0">
                <a:latin typeface="Calibri"/>
                <a:cs typeface="Calibri"/>
              </a:rPr>
              <a:t> </a:t>
            </a:r>
            <a:r>
              <a:rPr sz="2000" spc="-10" dirty="0">
                <a:latin typeface="Calibri"/>
                <a:cs typeface="Calibri"/>
              </a:rPr>
              <a:t>physical</a:t>
            </a:r>
            <a:r>
              <a:rPr sz="2000" spc="-40" dirty="0">
                <a:latin typeface="Calibri"/>
                <a:cs typeface="Calibri"/>
              </a:rPr>
              <a:t> </a:t>
            </a:r>
            <a:r>
              <a:rPr sz="2000" dirty="0">
                <a:latin typeface="Calibri"/>
                <a:cs typeface="Calibri"/>
              </a:rPr>
              <a:t>activity</a:t>
            </a:r>
            <a:r>
              <a:rPr sz="2000" spc="-45" dirty="0">
                <a:latin typeface="Calibri"/>
                <a:cs typeface="Calibri"/>
              </a:rPr>
              <a:t> </a:t>
            </a:r>
            <a:r>
              <a:rPr sz="2000" spc="-10" dirty="0">
                <a:latin typeface="Calibri"/>
                <a:cs typeface="Calibri"/>
              </a:rPr>
              <a:t>time.</a:t>
            </a:r>
            <a:endParaRPr sz="2000">
              <a:latin typeface="Calibri"/>
              <a:cs typeface="Calibri"/>
            </a:endParaRPr>
          </a:p>
          <a:p>
            <a:pPr marL="165100" marR="5080" indent="258445">
              <a:lnSpc>
                <a:spcPct val="100000"/>
              </a:lnSpc>
              <a:buFont typeface="Wingdings"/>
              <a:buChar char=""/>
              <a:tabLst>
                <a:tab pos="423545" algn="l"/>
              </a:tabLst>
            </a:pPr>
            <a:r>
              <a:rPr sz="2000" dirty="0">
                <a:latin typeface="Calibri"/>
                <a:cs typeface="Calibri"/>
              </a:rPr>
              <a:t>Keep</a:t>
            </a:r>
            <a:r>
              <a:rPr sz="2000" spc="-60" dirty="0">
                <a:latin typeface="Calibri"/>
                <a:cs typeface="Calibri"/>
              </a:rPr>
              <a:t> </a:t>
            </a:r>
            <a:r>
              <a:rPr sz="2000" dirty="0">
                <a:latin typeface="Calibri"/>
                <a:cs typeface="Calibri"/>
              </a:rPr>
              <a:t>electronic</a:t>
            </a:r>
            <a:r>
              <a:rPr sz="2000" spc="-35" dirty="0">
                <a:latin typeface="Calibri"/>
                <a:cs typeface="Calibri"/>
              </a:rPr>
              <a:t> </a:t>
            </a:r>
            <a:r>
              <a:rPr sz="2000" dirty="0">
                <a:latin typeface="Calibri"/>
                <a:cs typeface="Calibri"/>
              </a:rPr>
              <a:t>devices</a:t>
            </a:r>
            <a:r>
              <a:rPr sz="2000" spc="-35" dirty="0">
                <a:latin typeface="Calibri"/>
                <a:cs typeface="Calibri"/>
              </a:rPr>
              <a:t> </a:t>
            </a:r>
            <a:r>
              <a:rPr sz="2000" dirty="0">
                <a:latin typeface="Calibri"/>
                <a:cs typeface="Calibri"/>
              </a:rPr>
              <a:t>out</a:t>
            </a:r>
            <a:r>
              <a:rPr sz="2000" spc="-60" dirty="0">
                <a:latin typeface="Calibri"/>
                <a:cs typeface="Calibri"/>
              </a:rPr>
              <a:t> </a:t>
            </a:r>
            <a:r>
              <a:rPr sz="2000" dirty="0">
                <a:latin typeface="Calibri"/>
                <a:cs typeface="Calibri"/>
              </a:rPr>
              <a:t>of</a:t>
            </a:r>
            <a:r>
              <a:rPr sz="2000" spc="-65" dirty="0">
                <a:latin typeface="Calibri"/>
                <a:cs typeface="Calibri"/>
              </a:rPr>
              <a:t> </a:t>
            </a:r>
            <a:r>
              <a:rPr sz="2000" dirty="0">
                <a:latin typeface="Calibri"/>
                <a:cs typeface="Calibri"/>
              </a:rPr>
              <a:t>the</a:t>
            </a:r>
            <a:r>
              <a:rPr sz="2000" spc="-50" dirty="0">
                <a:latin typeface="Calibri"/>
                <a:cs typeface="Calibri"/>
              </a:rPr>
              <a:t> </a:t>
            </a:r>
            <a:r>
              <a:rPr sz="2000" dirty="0">
                <a:latin typeface="Calibri"/>
                <a:cs typeface="Calibri"/>
              </a:rPr>
              <a:t>bedroom.</a:t>
            </a:r>
            <a:r>
              <a:rPr sz="2000" spc="-65" dirty="0">
                <a:latin typeface="Calibri"/>
                <a:cs typeface="Calibri"/>
              </a:rPr>
              <a:t> </a:t>
            </a:r>
            <a:r>
              <a:rPr sz="2000" dirty="0">
                <a:latin typeface="Calibri"/>
                <a:cs typeface="Calibri"/>
              </a:rPr>
              <a:t>Charge</a:t>
            </a:r>
            <a:r>
              <a:rPr sz="2000" spc="-60" dirty="0">
                <a:latin typeface="Calibri"/>
                <a:cs typeface="Calibri"/>
              </a:rPr>
              <a:t> </a:t>
            </a:r>
            <a:r>
              <a:rPr sz="2000" dirty="0">
                <a:latin typeface="Calibri"/>
                <a:cs typeface="Calibri"/>
              </a:rPr>
              <a:t>them</a:t>
            </a:r>
            <a:r>
              <a:rPr sz="2000" spc="-50" dirty="0">
                <a:latin typeface="Calibri"/>
                <a:cs typeface="Calibri"/>
              </a:rPr>
              <a:t> </a:t>
            </a:r>
            <a:r>
              <a:rPr sz="2000" dirty="0">
                <a:latin typeface="Calibri"/>
                <a:cs typeface="Calibri"/>
              </a:rPr>
              <a:t>in</a:t>
            </a:r>
            <a:r>
              <a:rPr sz="2000" spc="-60" dirty="0">
                <a:latin typeface="Calibri"/>
                <a:cs typeface="Calibri"/>
              </a:rPr>
              <a:t> </a:t>
            </a:r>
            <a:r>
              <a:rPr sz="2000" dirty="0">
                <a:latin typeface="Calibri"/>
                <a:cs typeface="Calibri"/>
              </a:rPr>
              <a:t>another</a:t>
            </a:r>
            <a:r>
              <a:rPr sz="2000" spc="-55" dirty="0">
                <a:latin typeface="Calibri"/>
                <a:cs typeface="Calibri"/>
              </a:rPr>
              <a:t> </a:t>
            </a:r>
            <a:r>
              <a:rPr sz="2000" dirty="0">
                <a:latin typeface="Calibri"/>
                <a:cs typeface="Calibri"/>
              </a:rPr>
              <a:t>room.</a:t>
            </a:r>
            <a:r>
              <a:rPr sz="2000" spc="-65" dirty="0">
                <a:latin typeface="Calibri"/>
                <a:cs typeface="Calibri"/>
              </a:rPr>
              <a:t> </a:t>
            </a:r>
            <a:r>
              <a:rPr sz="2000" spc="-20" dirty="0">
                <a:latin typeface="Calibri"/>
                <a:cs typeface="Calibri"/>
              </a:rPr>
              <a:t>Turn </a:t>
            </a:r>
            <a:r>
              <a:rPr sz="2000" dirty="0">
                <a:latin typeface="Calibri"/>
                <a:cs typeface="Calibri"/>
              </a:rPr>
              <a:t>clocks</a:t>
            </a:r>
            <a:r>
              <a:rPr sz="2000" spc="-35" dirty="0">
                <a:latin typeface="Calibri"/>
                <a:cs typeface="Calibri"/>
              </a:rPr>
              <a:t> </a:t>
            </a:r>
            <a:r>
              <a:rPr sz="2000" dirty="0">
                <a:latin typeface="Calibri"/>
                <a:cs typeface="Calibri"/>
              </a:rPr>
              <a:t>and</a:t>
            </a:r>
            <a:r>
              <a:rPr sz="2000" spc="-50" dirty="0">
                <a:latin typeface="Calibri"/>
                <a:cs typeface="Calibri"/>
              </a:rPr>
              <a:t> </a:t>
            </a:r>
            <a:r>
              <a:rPr sz="2000" dirty="0">
                <a:latin typeface="Calibri"/>
                <a:cs typeface="Calibri"/>
              </a:rPr>
              <a:t>other</a:t>
            </a:r>
            <a:r>
              <a:rPr sz="2000" spc="-40" dirty="0">
                <a:latin typeface="Calibri"/>
                <a:cs typeface="Calibri"/>
              </a:rPr>
              <a:t> </a:t>
            </a:r>
            <a:r>
              <a:rPr sz="2000" dirty="0">
                <a:latin typeface="Calibri"/>
                <a:cs typeface="Calibri"/>
              </a:rPr>
              <a:t>glowing</a:t>
            </a:r>
            <a:r>
              <a:rPr sz="2000" spc="-55" dirty="0">
                <a:latin typeface="Calibri"/>
                <a:cs typeface="Calibri"/>
              </a:rPr>
              <a:t> </a:t>
            </a:r>
            <a:r>
              <a:rPr sz="2000" dirty="0">
                <a:latin typeface="Calibri"/>
                <a:cs typeface="Calibri"/>
              </a:rPr>
              <a:t>devices</a:t>
            </a:r>
            <a:r>
              <a:rPr sz="2000" spc="-25" dirty="0">
                <a:latin typeface="Calibri"/>
                <a:cs typeface="Calibri"/>
              </a:rPr>
              <a:t> </a:t>
            </a:r>
            <a:r>
              <a:rPr sz="2000" spc="-10" dirty="0">
                <a:latin typeface="Calibri"/>
                <a:cs typeface="Calibri"/>
              </a:rPr>
              <a:t>toward</a:t>
            </a:r>
            <a:r>
              <a:rPr sz="2000" spc="-55" dirty="0">
                <a:latin typeface="Calibri"/>
                <a:cs typeface="Calibri"/>
              </a:rPr>
              <a:t> </a:t>
            </a:r>
            <a:r>
              <a:rPr sz="2000" dirty="0">
                <a:latin typeface="Calibri"/>
                <a:cs typeface="Calibri"/>
              </a:rPr>
              <a:t>the</a:t>
            </a:r>
            <a:r>
              <a:rPr sz="2000" spc="-45" dirty="0">
                <a:latin typeface="Calibri"/>
                <a:cs typeface="Calibri"/>
              </a:rPr>
              <a:t> </a:t>
            </a:r>
            <a:r>
              <a:rPr sz="2000" dirty="0">
                <a:latin typeface="Calibri"/>
                <a:cs typeface="Calibri"/>
              </a:rPr>
              <a:t>wall</a:t>
            </a:r>
            <a:r>
              <a:rPr sz="2000" spc="-45" dirty="0">
                <a:latin typeface="Calibri"/>
                <a:cs typeface="Calibri"/>
              </a:rPr>
              <a:t> </a:t>
            </a:r>
            <a:r>
              <a:rPr sz="2000" dirty="0">
                <a:latin typeface="Calibri"/>
                <a:cs typeface="Calibri"/>
              </a:rPr>
              <a:t>at</a:t>
            </a:r>
            <a:r>
              <a:rPr sz="2000" spc="-45" dirty="0">
                <a:latin typeface="Calibri"/>
                <a:cs typeface="Calibri"/>
              </a:rPr>
              <a:t> </a:t>
            </a:r>
            <a:r>
              <a:rPr sz="2000" spc="-10" dirty="0">
                <a:latin typeface="Calibri"/>
                <a:cs typeface="Calibri"/>
              </a:rPr>
              <a:t>bedtime.</a:t>
            </a:r>
            <a:endParaRPr sz="2000">
              <a:latin typeface="Calibri"/>
              <a:cs typeface="Calibri"/>
            </a:endParaRPr>
          </a:p>
          <a:p>
            <a:pPr marL="423545" indent="-258445">
              <a:lnSpc>
                <a:spcPct val="100000"/>
              </a:lnSpc>
              <a:buFont typeface="Wingdings"/>
              <a:buChar char=""/>
              <a:tabLst>
                <a:tab pos="423545" algn="l"/>
              </a:tabLst>
            </a:pPr>
            <a:r>
              <a:rPr sz="2000" dirty="0">
                <a:latin typeface="Calibri"/>
                <a:cs typeface="Calibri"/>
              </a:rPr>
              <a:t>Make</a:t>
            </a:r>
            <a:r>
              <a:rPr sz="2000" spc="-50" dirty="0">
                <a:latin typeface="Calibri"/>
                <a:cs typeface="Calibri"/>
              </a:rPr>
              <a:t> </a:t>
            </a:r>
            <a:r>
              <a:rPr sz="2000" dirty="0">
                <a:latin typeface="Calibri"/>
                <a:cs typeface="Calibri"/>
              </a:rPr>
              <a:t>mealtime</a:t>
            </a:r>
            <a:r>
              <a:rPr sz="2000" spc="-40" dirty="0">
                <a:latin typeface="Calibri"/>
                <a:cs typeface="Calibri"/>
              </a:rPr>
              <a:t> </a:t>
            </a:r>
            <a:r>
              <a:rPr sz="2000" spc="-25" dirty="0">
                <a:latin typeface="Calibri"/>
                <a:cs typeface="Calibri"/>
              </a:rPr>
              <a:t>gadget-</a:t>
            </a:r>
            <a:r>
              <a:rPr sz="2000" dirty="0">
                <a:latin typeface="Calibri"/>
                <a:cs typeface="Calibri"/>
              </a:rPr>
              <a:t>free</a:t>
            </a:r>
            <a:r>
              <a:rPr sz="2000" spc="-50" dirty="0">
                <a:latin typeface="Calibri"/>
                <a:cs typeface="Calibri"/>
              </a:rPr>
              <a:t> </a:t>
            </a:r>
            <a:r>
              <a:rPr sz="2000" spc="-10" dirty="0">
                <a:latin typeface="Calibri"/>
                <a:cs typeface="Calibri"/>
              </a:rPr>
              <a:t>time.</a:t>
            </a:r>
            <a:endParaRPr sz="2000">
              <a:latin typeface="Calibri"/>
              <a:cs typeface="Calibri"/>
            </a:endParaRPr>
          </a:p>
          <a:p>
            <a:pPr marL="423545" indent="-258445">
              <a:lnSpc>
                <a:spcPct val="100000"/>
              </a:lnSpc>
              <a:buFont typeface="Wingdings"/>
              <a:buChar char=""/>
              <a:tabLst>
                <a:tab pos="423545" algn="l"/>
              </a:tabLst>
            </a:pPr>
            <a:r>
              <a:rPr sz="2000" dirty="0">
                <a:latin typeface="Calibri"/>
                <a:cs typeface="Calibri"/>
              </a:rPr>
              <a:t>Prioritize</a:t>
            </a:r>
            <a:r>
              <a:rPr sz="2000" spc="-45" dirty="0">
                <a:latin typeface="Calibri"/>
                <a:cs typeface="Calibri"/>
              </a:rPr>
              <a:t> </a:t>
            </a:r>
            <a:r>
              <a:rPr sz="2000" spc="-20" dirty="0">
                <a:latin typeface="Calibri"/>
                <a:cs typeface="Calibri"/>
              </a:rPr>
              <a:t>real-</a:t>
            </a:r>
            <a:r>
              <a:rPr sz="2000" dirty="0">
                <a:latin typeface="Calibri"/>
                <a:cs typeface="Calibri"/>
              </a:rPr>
              <a:t>world</a:t>
            </a:r>
            <a:r>
              <a:rPr sz="2000" spc="-55" dirty="0">
                <a:latin typeface="Calibri"/>
                <a:cs typeface="Calibri"/>
              </a:rPr>
              <a:t> </a:t>
            </a:r>
            <a:r>
              <a:rPr sz="2000" spc="-10" dirty="0">
                <a:latin typeface="Calibri"/>
                <a:cs typeface="Calibri"/>
              </a:rPr>
              <a:t>relationships</a:t>
            </a:r>
            <a:r>
              <a:rPr sz="2000" spc="-40" dirty="0">
                <a:latin typeface="Calibri"/>
                <a:cs typeface="Calibri"/>
              </a:rPr>
              <a:t> </a:t>
            </a:r>
            <a:r>
              <a:rPr sz="2000" dirty="0">
                <a:latin typeface="Calibri"/>
                <a:cs typeface="Calibri"/>
              </a:rPr>
              <a:t>over</a:t>
            </a:r>
            <a:r>
              <a:rPr sz="2000" spc="-65" dirty="0">
                <a:latin typeface="Calibri"/>
                <a:cs typeface="Calibri"/>
              </a:rPr>
              <a:t> </a:t>
            </a:r>
            <a:r>
              <a:rPr sz="2000" dirty="0">
                <a:latin typeface="Calibri"/>
                <a:cs typeface="Calibri"/>
              </a:rPr>
              <a:t>online</a:t>
            </a:r>
            <a:r>
              <a:rPr sz="2000" spc="-65" dirty="0">
                <a:latin typeface="Calibri"/>
                <a:cs typeface="Calibri"/>
              </a:rPr>
              <a:t> </a:t>
            </a:r>
            <a:r>
              <a:rPr sz="2000" spc="-10" dirty="0">
                <a:latin typeface="Calibri"/>
                <a:cs typeface="Calibri"/>
              </a:rPr>
              <a:t>relationships.</a:t>
            </a:r>
            <a:endParaRPr sz="2000">
              <a:latin typeface="Calibri"/>
              <a:cs typeface="Calibri"/>
            </a:endParaRPr>
          </a:p>
          <a:p>
            <a:pPr marL="12700">
              <a:lnSpc>
                <a:spcPct val="100000"/>
              </a:lnSpc>
              <a:spcBef>
                <a:spcPts val="1295"/>
              </a:spcBef>
            </a:pPr>
            <a:r>
              <a:rPr sz="2800" b="1" u="sng" dirty="0">
                <a:solidFill>
                  <a:srgbClr val="C00000"/>
                </a:solidFill>
                <a:uFill>
                  <a:solidFill>
                    <a:srgbClr val="C00000"/>
                  </a:solidFill>
                </a:uFill>
                <a:latin typeface="Calibri"/>
                <a:cs typeface="Calibri"/>
              </a:rPr>
              <a:t>CHECK</a:t>
            </a:r>
            <a:r>
              <a:rPr sz="2800" b="1" u="sng" spc="-30" dirty="0">
                <a:solidFill>
                  <a:srgbClr val="C00000"/>
                </a:solidFill>
                <a:uFill>
                  <a:solidFill>
                    <a:srgbClr val="C00000"/>
                  </a:solidFill>
                </a:uFill>
                <a:latin typeface="Calibri"/>
                <a:cs typeface="Calibri"/>
              </a:rPr>
              <a:t> </a:t>
            </a:r>
            <a:r>
              <a:rPr sz="2800" b="1" u="sng" dirty="0">
                <a:solidFill>
                  <a:srgbClr val="C00000"/>
                </a:solidFill>
                <a:uFill>
                  <a:solidFill>
                    <a:srgbClr val="C00000"/>
                  </a:solidFill>
                </a:uFill>
                <a:latin typeface="Calibri"/>
                <a:cs typeface="Calibri"/>
              </a:rPr>
              <a:t>OUT</a:t>
            </a:r>
            <a:r>
              <a:rPr sz="2800" b="1" u="sng" spc="-30" dirty="0">
                <a:solidFill>
                  <a:srgbClr val="C00000"/>
                </a:solidFill>
                <a:uFill>
                  <a:solidFill>
                    <a:srgbClr val="C00000"/>
                  </a:solidFill>
                </a:uFill>
                <a:latin typeface="Calibri"/>
                <a:cs typeface="Calibri"/>
              </a:rPr>
              <a:t> </a:t>
            </a:r>
            <a:r>
              <a:rPr sz="2800" b="1" u="sng" dirty="0">
                <a:solidFill>
                  <a:srgbClr val="C00000"/>
                </a:solidFill>
                <a:uFill>
                  <a:solidFill>
                    <a:srgbClr val="C00000"/>
                  </a:solidFill>
                </a:uFill>
                <a:latin typeface="Calibri"/>
                <a:cs typeface="Calibri"/>
              </a:rPr>
              <a:t>else</a:t>
            </a:r>
            <a:r>
              <a:rPr sz="2800" b="1" u="sng" spc="-35" dirty="0">
                <a:solidFill>
                  <a:srgbClr val="C00000"/>
                </a:solidFill>
                <a:uFill>
                  <a:solidFill>
                    <a:srgbClr val="C00000"/>
                  </a:solidFill>
                </a:uFill>
                <a:latin typeface="Calibri"/>
                <a:cs typeface="Calibri"/>
              </a:rPr>
              <a:t> </a:t>
            </a:r>
            <a:r>
              <a:rPr sz="2800" b="1" u="sng" dirty="0">
                <a:solidFill>
                  <a:srgbClr val="C00000"/>
                </a:solidFill>
                <a:uFill>
                  <a:solidFill>
                    <a:srgbClr val="C00000"/>
                  </a:solidFill>
                </a:uFill>
                <a:latin typeface="Calibri"/>
                <a:cs typeface="Calibri"/>
              </a:rPr>
              <a:t>you</a:t>
            </a:r>
            <a:r>
              <a:rPr sz="2800" b="1" u="sng" spc="-35" dirty="0">
                <a:solidFill>
                  <a:srgbClr val="C00000"/>
                </a:solidFill>
                <a:uFill>
                  <a:solidFill>
                    <a:srgbClr val="C00000"/>
                  </a:solidFill>
                </a:uFill>
                <a:latin typeface="Calibri"/>
                <a:cs typeface="Calibri"/>
              </a:rPr>
              <a:t> </a:t>
            </a:r>
            <a:r>
              <a:rPr sz="2800" b="1" u="sng" dirty="0">
                <a:solidFill>
                  <a:srgbClr val="C00000"/>
                </a:solidFill>
                <a:uFill>
                  <a:solidFill>
                    <a:srgbClr val="C00000"/>
                  </a:solidFill>
                </a:uFill>
                <a:latin typeface="Calibri"/>
                <a:cs typeface="Calibri"/>
              </a:rPr>
              <a:t>will</a:t>
            </a:r>
            <a:r>
              <a:rPr sz="2800" b="1" u="sng" spc="-25" dirty="0">
                <a:solidFill>
                  <a:srgbClr val="C00000"/>
                </a:solidFill>
                <a:uFill>
                  <a:solidFill>
                    <a:srgbClr val="C00000"/>
                  </a:solidFill>
                </a:uFill>
                <a:latin typeface="Calibri"/>
                <a:cs typeface="Calibri"/>
              </a:rPr>
              <a:t> </a:t>
            </a:r>
            <a:r>
              <a:rPr sz="2800" b="1" u="sng" dirty="0">
                <a:solidFill>
                  <a:srgbClr val="C00000"/>
                </a:solidFill>
                <a:uFill>
                  <a:solidFill>
                    <a:srgbClr val="C00000"/>
                  </a:solidFill>
                </a:uFill>
                <a:latin typeface="Calibri"/>
                <a:cs typeface="Calibri"/>
              </a:rPr>
              <a:t>be</a:t>
            </a:r>
            <a:r>
              <a:rPr sz="2800" b="1" u="sng" spc="-35" dirty="0">
                <a:solidFill>
                  <a:srgbClr val="C00000"/>
                </a:solidFill>
                <a:uFill>
                  <a:solidFill>
                    <a:srgbClr val="C00000"/>
                  </a:solidFill>
                </a:uFill>
                <a:latin typeface="Calibri"/>
                <a:cs typeface="Calibri"/>
              </a:rPr>
              <a:t> </a:t>
            </a:r>
            <a:r>
              <a:rPr sz="2800" b="1" u="sng" dirty="0">
                <a:solidFill>
                  <a:srgbClr val="C00000"/>
                </a:solidFill>
                <a:uFill>
                  <a:solidFill>
                    <a:srgbClr val="C00000"/>
                  </a:solidFill>
                </a:uFill>
                <a:latin typeface="Calibri"/>
                <a:cs typeface="Calibri"/>
              </a:rPr>
              <a:t>WIPED</a:t>
            </a:r>
            <a:r>
              <a:rPr sz="2800" b="1" u="sng" spc="-30" dirty="0">
                <a:solidFill>
                  <a:srgbClr val="C00000"/>
                </a:solidFill>
                <a:uFill>
                  <a:solidFill>
                    <a:srgbClr val="C00000"/>
                  </a:solidFill>
                </a:uFill>
                <a:latin typeface="Calibri"/>
                <a:cs typeface="Calibri"/>
              </a:rPr>
              <a:t> </a:t>
            </a:r>
            <a:r>
              <a:rPr sz="2800" b="1" u="sng" spc="-10" dirty="0">
                <a:solidFill>
                  <a:srgbClr val="C00000"/>
                </a:solidFill>
                <a:uFill>
                  <a:solidFill>
                    <a:srgbClr val="C00000"/>
                  </a:solidFill>
                </a:uFill>
                <a:latin typeface="Calibri"/>
                <a:cs typeface="Calibri"/>
              </a:rPr>
              <a:t>OUT:-</a:t>
            </a:r>
            <a:endParaRPr sz="2800">
              <a:latin typeface="Calibri"/>
              <a:cs typeface="Calibri"/>
            </a:endParaRPr>
          </a:p>
          <a:p>
            <a:pPr marL="355600" marR="153035" indent="-342900">
              <a:lnSpc>
                <a:spcPts val="2590"/>
              </a:lnSpc>
              <a:spcBef>
                <a:spcPts val="640"/>
              </a:spcBef>
              <a:buFont typeface="Arial MT"/>
              <a:buChar char="•"/>
              <a:tabLst>
                <a:tab pos="355600" algn="l"/>
              </a:tabLst>
            </a:pPr>
            <a:r>
              <a:rPr sz="2400" spc="-20" dirty="0">
                <a:latin typeface="Calibri"/>
                <a:cs typeface="Calibri"/>
              </a:rPr>
              <a:t>Technology</a:t>
            </a:r>
            <a:r>
              <a:rPr sz="2400" spc="-40" dirty="0">
                <a:latin typeface="Calibri"/>
                <a:cs typeface="Calibri"/>
              </a:rPr>
              <a:t> </a:t>
            </a:r>
            <a:r>
              <a:rPr sz="2400" dirty="0">
                <a:latin typeface="Calibri"/>
                <a:cs typeface="Calibri"/>
              </a:rPr>
              <a:t>is</a:t>
            </a:r>
            <a:r>
              <a:rPr sz="2400" spc="-50" dirty="0">
                <a:latin typeface="Calibri"/>
                <a:cs typeface="Calibri"/>
              </a:rPr>
              <a:t> </a:t>
            </a:r>
            <a:r>
              <a:rPr sz="2400" dirty="0">
                <a:latin typeface="Calibri"/>
                <a:cs typeface="Calibri"/>
              </a:rPr>
              <a:t>a</a:t>
            </a:r>
            <a:r>
              <a:rPr sz="2400" spc="-40" dirty="0">
                <a:latin typeface="Calibri"/>
                <a:cs typeface="Calibri"/>
              </a:rPr>
              <a:t> </a:t>
            </a:r>
            <a:r>
              <a:rPr sz="2400" dirty="0">
                <a:latin typeface="Calibri"/>
                <a:cs typeface="Calibri"/>
              </a:rPr>
              <a:t>part</a:t>
            </a:r>
            <a:r>
              <a:rPr sz="2400" spc="-40" dirty="0">
                <a:latin typeface="Calibri"/>
                <a:cs typeface="Calibri"/>
              </a:rPr>
              <a:t> </a:t>
            </a:r>
            <a:r>
              <a:rPr sz="2400" dirty="0">
                <a:latin typeface="Calibri"/>
                <a:cs typeface="Calibri"/>
              </a:rPr>
              <a:t>of</a:t>
            </a:r>
            <a:r>
              <a:rPr sz="2400" spc="-40" dirty="0">
                <a:latin typeface="Calibri"/>
                <a:cs typeface="Calibri"/>
              </a:rPr>
              <a:t> </a:t>
            </a:r>
            <a:r>
              <a:rPr sz="2400" dirty="0">
                <a:latin typeface="Calibri"/>
                <a:cs typeface="Calibri"/>
              </a:rPr>
              <a:t>our</a:t>
            </a:r>
            <a:r>
              <a:rPr sz="2400" spc="-50" dirty="0">
                <a:latin typeface="Calibri"/>
                <a:cs typeface="Calibri"/>
              </a:rPr>
              <a:t> </a:t>
            </a:r>
            <a:r>
              <a:rPr sz="2400" dirty="0">
                <a:latin typeface="Calibri"/>
                <a:cs typeface="Calibri"/>
              </a:rPr>
              <a:t>lives.</a:t>
            </a:r>
            <a:r>
              <a:rPr sz="2400" spc="-50" dirty="0">
                <a:latin typeface="Calibri"/>
                <a:cs typeface="Calibri"/>
              </a:rPr>
              <a:t> </a:t>
            </a:r>
            <a:r>
              <a:rPr sz="2400" dirty="0">
                <a:latin typeface="Calibri"/>
                <a:cs typeface="Calibri"/>
              </a:rPr>
              <a:t>It</a:t>
            </a:r>
            <a:r>
              <a:rPr sz="2400" spc="-50" dirty="0">
                <a:latin typeface="Calibri"/>
                <a:cs typeface="Calibri"/>
              </a:rPr>
              <a:t> </a:t>
            </a:r>
            <a:r>
              <a:rPr sz="2400" dirty="0">
                <a:latin typeface="Calibri"/>
                <a:cs typeface="Calibri"/>
              </a:rPr>
              <a:t>can</a:t>
            </a:r>
            <a:r>
              <a:rPr sz="2400" spc="-40" dirty="0">
                <a:latin typeface="Calibri"/>
                <a:cs typeface="Calibri"/>
              </a:rPr>
              <a:t> </a:t>
            </a:r>
            <a:r>
              <a:rPr sz="2400" dirty="0">
                <a:latin typeface="Calibri"/>
                <a:cs typeface="Calibri"/>
              </a:rPr>
              <a:t>have</a:t>
            </a:r>
            <a:r>
              <a:rPr sz="2400" spc="-30" dirty="0">
                <a:latin typeface="Calibri"/>
                <a:cs typeface="Calibri"/>
              </a:rPr>
              <a:t> </a:t>
            </a:r>
            <a:r>
              <a:rPr sz="2400" dirty="0">
                <a:latin typeface="Calibri"/>
                <a:cs typeface="Calibri"/>
              </a:rPr>
              <a:t>some</a:t>
            </a:r>
            <a:r>
              <a:rPr sz="2400" spc="-45" dirty="0">
                <a:latin typeface="Calibri"/>
                <a:cs typeface="Calibri"/>
              </a:rPr>
              <a:t> </a:t>
            </a:r>
            <a:r>
              <a:rPr sz="2400" spc="-10" dirty="0">
                <a:latin typeface="Calibri"/>
                <a:cs typeface="Calibri"/>
              </a:rPr>
              <a:t>negative</a:t>
            </a:r>
            <a:r>
              <a:rPr sz="2400" spc="-40" dirty="0">
                <a:latin typeface="Calibri"/>
                <a:cs typeface="Calibri"/>
              </a:rPr>
              <a:t> </a:t>
            </a:r>
            <a:r>
              <a:rPr sz="2400" spc="-10" dirty="0">
                <a:latin typeface="Calibri"/>
                <a:cs typeface="Calibri"/>
              </a:rPr>
              <a:t>effects, </a:t>
            </a:r>
            <a:r>
              <a:rPr sz="2400" dirty="0">
                <a:latin typeface="Calibri"/>
                <a:cs typeface="Calibri"/>
              </a:rPr>
              <a:t>but</a:t>
            </a:r>
            <a:r>
              <a:rPr sz="2400" spc="-60" dirty="0">
                <a:latin typeface="Calibri"/>
                <a:cs typeface="Calibri"/>
              </a:rPr>
              <a:t> </a:t>
            </a:r>
            <a:r>
              <a:rPr sz="2400" dirty="0">
                <a:latin typeface="Calibri"/>
                <a:cs typeface="Calibri"/>
              </a:rPr>
              <a:t>it</a:t>
            </a:r>
            <a:r>
              <a:rPr sz="2400" spc="-65" dirty="0">
                <a:latin typeface="Calibri"/>
                <a:cs typeface="Calibri"/>
              </a:rPr>
              <a:t> </a:t>
            </a:r>
            <a:r>
              <a:rPr sz="2400" dirty="0">
                <a:latin typeface="Calibri"/>
                <a:cs typeface="Calibri"/>
              </a:rPr>
              <a:t>can</a:t>
            </a:r>
            <a:r>
              <a:rPr sz="2400" spc="-60" dirty="0">
                <a:latin typeface="Calibri"/>
                <a:cs typeface="Calibri"/>
              </a:rPr>
              <a:t> </a:t>
            </a:r>
            <a:r>
              <a:rPr sz="2400" dirty="0">
                <a:latin typeface="Calibri"/>
                <a:cs typeface="Calibri"/>
              </a:rPr>
              <a:t>also</a:t>
            </a:r>
            <a:r>
              <a:rPr sz="2400" spc="-65" dirty="0">
                <a:latin typeface="Calibri"/>
                <a:cs typeface="Calibri"/>
              </a:rPr>
              <a:t> </a:t>
            </a:r>
            <a:r>
              <a:rPr sz="2400" dirty="0">
                <a:latin typeface="Calibri"/>
                <a:cs typeface="Calibri"/>
              </a:rPr>
              <a:t>offer</a:t>
            </a:r>
            <a:r>
              <a:rPr sz="2400" spc="-45" dirty="0">
                <a:latin typeface="Calibri"/>
                <a:cs typeface="Calibri"/>
              </a:rPr>
              <a:t> </a:t>
            </a:r>
            <a:r>
              <a:rPr sz="2400" dirty="0">
                <a:latin typeface="Calibri"/>
                <a:cs typeface="Calibri"/>
              </a:rPr>
              <a:t>many</a:t>
            </a:r>
            <a:r>
              <a:rPr sz="2400" spc="-70" dirty="0">
                <a:latin typeface="Calibri"/>
                <a:cs typeface="Calibri"/>
              </a:rPr>
              <a:t> </a:t>
            </a:r>
            <a:r>
              <a:rPr sz="2400" dirty="0">
                <a:latin typeface="Calibri"/>
                <a:cs typeface="Calibri"/>
              </a:rPr>
              <a:t>positive</a:t>
            </a:r>
            <a:r>
              <a:rPr sz="2400" spc="-60" dirty="0">
                <a:latin typeface="Calibri"/>
                <a:cs typeface="Calibri"/>
              </a:rPr>
              <a:t> </a:t>
            </a:r>
            <a:r>
              <a:rPr sz="2400" dirty="0">
                <a:latin typeface="Calibri"/>
                <a:cs typeface="Calibri"/>
              </a:rPr>
              <a:t>benefits</a:t>
            </a:r>
            <a:r>
              <a:rPr sz="2400" spc="-35" dirty="0">
                <a:latin typeface="Calibri"/>
                <a:cs typeface="Calibri"/>
              </a:rPr>
              <a:t> </a:t>
            </a:r>
            <a:r>
              <a:rPr sz="2400" dirty="0">
                <a:latin typeface="Calibri"/>
                <a:cs typeface="Calibri"/>
              </a:rPr>
              <a:t>and</a:t>
            </a:r>
            <a:r>
              <a:rPr sz="2400" spc="-55" dirty="0">
                <a:latin typeface="Calibri"/>
                <a:cs typeface="Calibri"/>
              </a:rPr>
              <a:t> </a:t>
            </a:r>
            <a:r>
              <a:rPr sz="2400" dirty="0">
                <a:latin typeface="Calibri"/>
                <a:cs typeface="Calibri"/>
              </a:rPr>
              <a:t>play</a:t>
            </a:r>
            <a:r>
              <a:rPr sz="2400" spc="-60" dirty="0">
                <a:latin typeface="Calibri"/>
                <a:cs typeface="Calibri"/>
              </a:rPr>
              <a:t> </a:t>
            </a:r>
            <a:r>
              <a:rPr sz="2400" dirty="0">
                <a:latin typeface="Calibri"/>
                <a:cs typeface="Calibri"/>
              </a:rPr>
              <a:t>an</a:t>
            </a:r>
            <a:r>
              <a:rPr sz="2400" spc="-60" dirty="0">
                <a:latin typeface="Calibri"/>
                <a:cs typeface="Calibri"/>
              </a:rPr>
              <a:t> </a:t>
            </a:r>
            <a:r>
              <a:rPr sz="2400" spc="-10" dirty="0">
                <a:latin typeface="Calibri"/>
                <a:cs typeface="Calibri"/>
              </a:rPr>
              <a:t>important </a:t>
            </a:r>
            <a:r>
              <a:rPr sz="2400" dirty="0">
                <a:latin typeface="Calibri"/>
                <a:cs typeface="Calibri"/>
              </a:rPr>
              <a:t>role</a:t>
            </a:r>
            <a:r>
              <a:rPr sz="2400" spc="-80" dirty="0">
                <a:latin typeface="Calibri"/>
                <a:cs typeface="Calibri"/>
              </a:rPr>
              <a:t> </a:t>
            </a:r>
            <a:r>
              <a:rPr sz="2400" dirty="0">
                <a:latin typeface="Calibri"/>
                <a:cs typeface="Calibri"/>
              </a:rPr>
              <a:t>in</a:t>
            </a:r>
            <a:r>
              <a:rPr sz="2400" spc="-80" dirty="0">
                <a:latin typeface="Calibri"/>
                <a:cs typeface="Calibri"/>
              </a:rPr>
              <a:t> </a:t>
            </a:r>
            <a:r>
              <a:rPr sz="2400" dirty="0">
                <a:latin typeface="Calibri"/>
                <a:cs typeface="Calibri"/>
              </a:rPr>
              <a:t>education,</a:t>
            </a:r>
            <a:r>
              <a:rPr sz="2400" spc="-80" dirty="0">
                <a:latin typeface="Calibri"/>
                <a:cs typeface="Calibri"/>
              </a:rPr>
              <a:t> </a:t>
            </a:r>
            <a:r>
              <a:rPr sz="2400" dirty="0">
                <a:latin typeface="Calibri"/>
                <a:cs typeface="Calibri"/>
              </a:rPr>
              <a:t>health,</a:t>
            </a:r>
            <a:r>
              <a:rPr sz="2400" spc="-80" dirty="0">
                <a:latin typeface="Calibri"/>
                <a:cs typeface="Calibri"/>
              </a:rPr>
              <a:t> </a:t>
            </a:r>
            <a:r>
              <a:rPr sz="2400" dirty="0">
                <a:latin typeface="Calibri"/>
                <a:cs typeface="Calibri"/>
              </a:rPr>
              <a:t>and</a:t>
            </a:r>
            <a:r>
              <a:rPr sz="2400" spc="-75" dirty="0">
                <a:latin typeface="Calibri"/>
                <a:cs typeface="Calibri"/>
              </a:rPr>
              <a:t> </a:t>
            </a:r>
            <a:r>
              <a:rPr sz="2400" dirty="0">
                <a:latin typeface="Calibri"/>
                <a:cs typeface="Calibri"/>
              </a:rPr>
              <a:t>general</a:t>
            </a:r>
            <a:r>
              <a:rPr sz="2400" spc="-80" dirty="0">
                <a:latin typeface="Calibri"/>
                <a:cs typeface="Calibri"/>
              </a:rPr>
              <a:t> </a:t>
            </a:r>
            <a:r>
              <a:rPr sz="2400" spc="-10" dirty="0">
                <a:latin typeface="Calibri"/>
                <a:cs typeface="Calibri"/>
              </a:rPr>
              <a:t>welfare.</a:t>
            </a:r>
            <a:endParaRPr sz="2400">
              <a:latin typeface="Calibri"/>
              <a:cs typeface="Calibri"/>
            </a:endParaRPr>
          </a:p>
          <a:p>
            <a:pPr marL="355600" marR="243204" indent="-342900">
              <a:lnSpc>
                <a:spcPts val="2590"/>
              </a:lnSpc>
              <a:spcBef>
                <a:spcPts val="580"/>
              </a:spcBef>
              <a:buFont typeface="Arial MT"/>
              <a:buChar char="•"/>
              <a:tabLst>
                <a:tab pos="355600" algn="l"/>
              </a:tabLst>
            </a:pPr>
            <a:r>
              <a:rPr sz="2400" dirty="0">
                <a:latin typeface="Calibri"/>
                <a:cs typeface="Calibri"/>
              </a:rPr>
              <a:t>Knowing</a:t>
            </a:r>
            <a:r>
              <a:rPr sz="2400" spc="-85" dirty="0">
                <a:latin typeface="Calibri"/>
                <a:cs typeface="Calibri"/>
              </a:rPr>
              <a:t> </a:t>
            </a:r>
            <a:r>
              <a:rPr sz="2400" dirty="0">
                <a:latin typeface="Calibri"/>
                <a:cs typeface="Calibri"/>
              </a:rPr>
              <a:t>the</a:t>
            </a:r>
            <a:r>
              <a:rPr sz="2400" spc="-70" dirty="0">
                <a:latin typeface="Calibri"/>
                <a:cs typeface="Calibri"/>
              </a:rPr>
              <a:t> </a:t>
            </a:r>
            <a:r>
              <a:rPr sz="2400" dirty="0">
                <a:latin typeface="Calibri"/>
                <a:cs typeface="Calibri"/>
              </a:rPr>
              <a:t>possible</a:t>
            </a:r>
            <a:r>
              <a:rPr sz="2400" spc="-70" dirty="0">
                <a:latin typeface="Calibri"/>
                <a:cs typeface="Calibri"/>
              </a:rPr>
              <a:t> </a:t>
            </a:r>
            <a:r>
              <a:rPr sz="2400" spc="-10" dirty="0">
                <a:latin typeface="Calibri"/>
                <a:cs typeface="Calibri"/>
              </a:rPr>
              <a:t>negative</a:t>
            </a:r>
            <a:r>
              <a:rPr sz="2400" spc="-70" dirty="0">
                <a:latin typeface="Calibri"/>
                <a:cs typeface="Calibri"/>
              </a:rPr>
              <a:t> </a:t>
            </a:r>
            <a:r>
              <a:rPr sz="2400" spc="-10" dirty="0">
                <a:latin typeface="Calibri"/>
                <a:cs typeface="Calibri"/>
              </a:rPr>
              <a:t>effects</a:t>
            </a:r>
            <a:r>
              <a:rPr sz="2400" spc="-65" dirty="0">
                <a:latin typeface="Calibri"/>
                <a:cs typeface="Calibri"/>
              </a:rPr>
              <a:t> </a:t>
            </a:r>
            <a:r>
              <a:rPr sz="2400" dirty="0">
                <a:latin typeface="Calibri"/>
                <a:cs typeface="Calibri"/>
              </a:rPr>
              <a:t>can</a:t>
            </a:r>
            <a:r>
              <a:rPr sz="2400" spc="-75" dirty="0">
                <a:latin typeface="Calibri"/>
                <a:cs typeface="Calibri"/>
              </a:rPr>
              <a:t> </a:t>
            </a:r>
            <a:r>
              <a:rPr sz="2400" dirty="0">
                <a:latin typeface="Calibri"/>
                <a:cs typeface="Calibri"/>
              </a:rPr>
              <a:t>help</a:t>
            </a:r>
            <a:r>
              <a:rPr sz="2400" spc="-75" dirty="0">
                <a:latin typeface="Calibri"/>
                <a:cs typeface="Calibri"/>
              </a:rPr>
              <a:t> </a:t>
            </a:r>
            <a:r>
              <a:rPr sz="2400" dirty="0">
                <a:latin typeface="Calibri"/>
                <a:cs typeface="Calibri"/>
              </a:rPr>
              <a:t>you</a:t>
            </a:r>
            <a:r>
              <a:rPr sz="2400" spc="-80" dirty="0">
                <a:latin typeface="Calibri"/>
                <a:cs typeface="Calibri"/>
              </a:rPr>
              <a:t> </a:t>
            </a:r>
            <a:r>
              <a:rPr sz="2400" dirty="0">
                <a:latin typeface="Calibri"/>
                <a:cs typeface="Calibri"/>
              </a:rPr>
              <a:t>take</a:t>
            </a:r>
            <a:r>
              <a:rPr sz="2400" spc="-80" dirty="0">
                <a:latin typeface="Calibri"/>
                <a:cs typeface="Calibri"/>
              </a:rPr>
              <a:t> </a:t>
            </a:r>
            <a:r>
              <a:rPr sz="2400" dirty="0">
                <a:latin typeface="Calibri"/>
                <a:cs typeface="Calibri"/>
              </a:rPr>
              <a:t>steps</a:t>
            </a:r>
            <a:r>
              <a:rPr sz="2400" spc="-75" dirty="0">
                <a:latin typeface="Calibri"/>
                <a:cs typeface="Calibri"/>
              </a:rPr>
              <a:t> </a:t>
            </a:r>
            <a:r>
              <a:rPr sz="2400" spc="-25" dirty="0">
                <a:latin typeface="Calibri"/>
                <a:cs typeface="Calibri"/>
              </a:rPr>
              <a:t>to </a:t>
            </a:r>
            <a:r>
              <a:rPr sz="2400" dirty="0">
                <a:latin typeface="Calibri"/>
                <a:cs typeface="Calibri"/>
              </a:rPr>
              <a:t>identify</a:t>
            </a:r>
            <a:r>
              <a:rPr sz="2400" spc="-50" dirty="0">
                <a:latin typeface="Calibri"/>
                <a:cs typeface="Calibri"/>
              </a:rPr>
              <a:t> </a:t>
            </a:r>
            <a:r>
              <a:rPr sz="2400" dirty="0">
                <a:latin typeface="Calibri"/>
                <a:cs typeface="Calibri"/>
              </a:rPr>
              <a:t>and</a:t>
            </a:r>
            <a:r>
              <a:rPr sz="2400" spc="-50" dirty="0">
                <a:latin typeface="Calibri"/>
                <a:cs typeface="Calibri"/>
              </a:rPr>
              <a:t> </a:t>
            </a:r>
            <a:r>
              <a:rPr sz="2400" dirty="0">
                <a:latin typeface="Calibri"/>
                <a:cs typeface="Calibri"/>
              </a:rPr>
              <a:t>minimize</a:t>
            </a:r>
            <a:r>
              <a:rPr sz="2400" spc="-60" dirty="0">
                <a:latin typeface="Calibri"/>
                <a:cs typeface="Calibri"/>
              </a:rPr>
              <a:t> </a:t>
            </a:r>
            <a:r>
              <a:rPr sz="2400" dirty="0">
                <a:latin typeface="Calibri"/>
                <a:cs typeface="Calibri"/>
              </a:rPr>
              <a:t>them</a:t>
            </a:r>
            <a:r>
              <a:rPr sz="2400" spc="-60" dirty="0">
                <a:latin typeface="Calibri"/>
                <a:cs typeface="Calibri"/>
              </a:rPr>
              <a:t> </a:t>
            </a:r>
            <a:r>
              <a:rPr sz="2400" dirty="0">
                <a:latin typeface="Calibri"/>
                <a:cs typeface="Calibri"/>
              </a:rPr>
              <a:t>so</a:t>
            </a:r>
            <a:r>
              <a:rPr sz="2400" spc="-50" dirty="0">
                <a:latin typeface="Calibri"/>
                <a:cs typeface="Calibri"/>
              </a:rPr>
              <a:t> </a:t>
            </a:r>
            <a:r>
              <a:rPr sz="2400" dirty="0">
                <a:latin typeface="Calibri"/>
                <a:cs typeface="Calibri"/>
              </a:rPr>
              <a:t>that</a:t>
            </a:r>
            <a:r>
              <a:rPr sz="2400" spc="-65" dirty="0">
                <a:latin typeface="Calibri"/>
                <a:cs typeface="Calibri"/>
              </a:rPr>
              <a:t> </a:t>
            </a:r>
            <a:r>
              <a:rPr sz="2400" dirty="0">
                <a:latin typeface="Calibri"/>
                <a:cs typeface="Calibri"/>
              </a:rPr>
              <a:t>you</a:t>
            </a:r>
            <a:r>
              <a:rPr sz="2400" spc="-50" dirty="0">
                <a:latin typeface="Calibri"/>
                <a:cs typeface="Calibri"/>
              </a:rPr>
              <a:t> </a:t>
            </a:r>
            <a:r>
              <a:rPr sz="2400" dirty="0">
                <a:latin typeface="Calibri"/>
                <a:cs typeface="Calibri"/>
              </a:rPr>
              <a:t>can</a:t>
            </a:r>
            <a:r>
              <a:rPr sz="2400" spc="-55" dirty="0">
                <a:latin typeface="Calibri"/>
                <a:cs typeface="Calibri"/>
              </a:rPr>
              <a:t> </a:t>
            </a:r>
            <a:r>
              <a:rPr sz="2400" dirty="0">
                <a:latin typeface="Calibri"/>
                <a:cs typeface="Calibri"/>
              </a:rPr>
              <a:t>still</a:t>
            </a:r>
            <a:r>
              <a:rPr sz="2400" spc="-55" dirty="0">
                <a:latin typeface="Calibri"/>
                <a:cs typeface="Calibri"/>
              </a:rPr>
              <a:t> </a:t>
            </a:r>
            <a:r>
              <a:rPr sz="2400" dirty="0">
                <a:latin typeface="Calibri"/>
                <a:cs typeface="Calibri"/>
              </a:rPr>
              <a:t>enjoy</a:t>
            </a:r>
            <a:r>
              <a:rPr sz="2400" spc="-50" dirty="0">
                <a:latin typeface="Calibri"/>
                <a:cs typeface="Calibri"/>
              </a:rPr>
              <a:t> </a:t>
            </a:r>
            <a:r>
              <a:rPr sz="2400" dirty="0">
                <a:latin typeface="Calibri"/>
                <a:cs typeface="Calibri"/>
              </a:rPr>
              <a:t>the</a:t>
            </a:r>
            <a:r>
              <a:rPr sz="2400" spc="-45" dirty="0">
                <a:latin typeface="Calibri"/>
                <a:cs typeface="Calibri"/>
              </a:rPr>
              <a:t> </a:t>
            </a:r>
            <a:r>
              <a:rPr sz="2400" spc="-10" dirty="0">
                <a:latin typeface="Calibri"/>
                <a:cs typeface="Calibri"/>
              </a:rPr>
              <a:t>positive </a:t>
            </a:r>
            <a:r>
              <a:rPr sz="2400" dirty="0">
                <a:latin typeface="Calibri"/>
                <a:cs typeface="Calibri"/>
              </a:rPr>
              <a:t>aspects</a:t>
            </a:r>
            <a:r>
              <a:rPr sz="2400" spc="-40" dirty="0">
                <a:latin typeface="Calibri"/>
                <a:cs typeface="Calibri"/>
              </a:rPr>
              <a:t> </a:t>
            </a:r>
            <a:r>
              <a:rPr sz="2400" dirty="0">
                <a:latin typeface="Calibri"/>
                <a:cs typeface="Calibri"/>
              </a:rPr>
              <a:t>of</a:t>
            </a:r>
            <a:r>
              <a:rPr sz="2400" spc="-30" dirty="0">
                <a:latin typeface="Calibri"/>
                <a:cs typeface="Calibri"/>
              </a:rPr>
              <a:t> </a:t>
            </a:r>
            <a:r>
              <a:rPr sz="2400" spc="-10" dirty="0">
                <a:latin typeface="Calibri"/>
                <a:cs typeface="Calibri"/>
              </a:rPr>
              <a:t>technology.</a:t>
            </a:r>
            <a:endParaRPr sz="2400">
              <a:latin typeface="Calibri"/>
              <a:cs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457200"/>
            <a:ext cx="3195287" cy="2485009"/>
          </a:xfrm>
          <a:prstGeom prst="rect">
            <a:avLst/>
          </a:prstGeom>
        </p:spPr>
      </p:pic>
      <p:grpSp>
        <p:nvGrpSpPr>
          <p:cNvPr id="3" name="object 3"/>
          <p:cNvGrpSpPr/>
          <p:nvPr/>
        </p:nvGrpSpPr>
        <p:grpSpPr>
          <a:xfrm>
            <a:off x="0" y="0"/>
            <a:ext cx="9144000" cy="2974975"/>
            <a:chOff x="0" y="0"/>
            <a:chExt cx="9144000" cy="2974975"/>
          </a:xfrm>
        </p:grpSpPr>
        <p:pic>
          <p:nvPicPr>
            <p:cNvPr id="4" name="object 4"/>
            <p:cNvPicPr/>
            <p:nvPr/>
          </p:nvPicPr>
          <p:blipFill>
            <a:blip r:embed="rId3" cstate="print"/>
            <a:stretch>
              <a:fillRect/>
            </a:stretch>
          </p:blipFill>
          <p:spPr>
            <a:xfrm>
              <a:off x="5943600" y="543960"/>
              <a:ext cx="3187947" cy="2430419"/>
            </a:xfrm>
            <a:prstGeom prst="rect">
              <a:avLst/>
            </a:prstGeom>
          </p:spPr>
        </p:pic>
        <p:pic>
          <p:nvPicPr>
            <p:cNvPr id="5" name="object 5"/>
            <p:cNvPicPr/>
            <p:nvPr/>
          </p:nvPicPr>
          <p:blipFill>
            <a:blip r:embed="rId4" cstate="print"/>
            <a:stretch>
              <a:fillRect/>
            </a:stretch>
          </p:blipFill>
          <p:spPr>
            <a:xfrm>
              <a:off x="0" y="0"/>
              <a:ext cx="9144000" cy="726948"/>
            </a:xfrm>
            <a:prstGeom prst="rect">
              <a:avLst/>
            </a:prstGeom>
          </p:spPr>
        </p:pic>
      </p:grpSp>
      <p:sp>
        <p:nvSpPr>
          <p:cNvPr id="6" name="object 6"/>
          <p:cNvSpPr txBox="1">
            <a:spLocks noGrp="1"/>
          </p:cNvSpPr>
          <p:nvPr>
            <p:ph type="title"/>
          </p:nvPr>
        </p:nvSpPr>
        <p:spPr>
          <a:prstGeom prst="rect">
            <a:avLst/>
          </a:prstGeom>
        </p:spPr>
        <p:txBody>
          <a:bodyPr vert="horz" wrap="square" lIns="0" tIns="197104" rIns="0" bIns="0" rtlCol="0">
            <a:spAutoFit/>
          </a:bodyPr>
          <a:lstStyle/>
          <a:p>
            <a:pPr marL="80645">
              <a:lnSpc>
                <a:spcPct val="100000"/>
              </a:lnSpc>
              <a:spcBef>
                <a:spcPts val="100"/>
              </a:spcBef>
            </a:pPr>
            <a:r>
              <a:rPr sz="2800" u="sng" dirty="0">
                <a:uFill>
                  <a:solidFill>
                    <a:srgbClr val="000000"/>
                  </a:solidFill>
                </a:uFill>
              </a:rPr>
              <a:t>GENDER</a:t>
            </a:r>
            <a:r>
              <a:rPr sz="2800" u="sng" spc="-55" dirty="0">
                <a:uFill>
                  <a:solidFill>
                    <a:srgbClr val="000000"/>
                  </a:solidFill>
                </a:uFill>
              </a:rPr>
              <a:t> </a:t>
            </a:r>
            <a:r>
              <a:rPr sz="2800" u="sng" dirty="0">
                <a:uFill>
                  <a:solidFill>
                    <a:srgbClr val="000000"/>
                  </a:solidFill>
                </a:uFill>
              </a:rPr>
              <a:t>ISSUES</a:t>
            </a:r>
            <a:r>
              <a:rPr sz="2800" u="sng" spc="-60" dirty="0">
                <a:uFill>
                  <a:solidFill>
                    <a:srgbClr val="000000"/>
                  </a:solidFill>
                </a:uFill>
              </a:rPr>
              <a:t> </a:t>
            </a:r>
            <a:r>
              <a:rPr sz="2800" u="sng" dirty="0">
                <a:uFill>
                  <a:solidFill>
                    <a:srgbClr val="000000"/>
                  </a:solidFill>
                </a:uFill>
              </a:rPr>
              <a:t>WHILE</a:t>
            </a:r>
            <a:r>
              <a:rPr sz="2800" u="sng" spc="-50" dirty="0">
                <a:uFill>
                  <a:solidFill>
                    <a:srgbClr val="000000"/>
                  </a:solidFill>
                </a:uFill>
              </a:rPr>
              <a:t> </a:t>
            </a:r>
            <a:r>
              <a:rPr sz="2800" u="sng" spc="-10" dirty="0">
                <a:uFill>
                  <a:solidFill>
                    <a:srgbClr val="000000"/>
                  </a:solidFill>
                </a:uFill>
              </a:rPr>
              <a:t>TEACHING</a:t>
            </a:r>
            <a:r>
              <a:rPr sz="2800" u="sng" spc="-40" dirty="0">
                <a:uFill>
                  <a:solidFill>
                    <a:srgbClr val="000000"/>
                  </a:solidFill>
                </a:uFill>
              </a:rPr>
              <a:t> </a:t>
            </a:r>
            <a:r>
              <a:rPr sz="2800" u="sng" dirty="0">
                <a:uFill>
                  <a:solidFill>
                    <a:srgbClr val="000000"/>
                  </a:solidFill>
                </a:uFill>
              </a:rPr>
              <a:t>AND</a:t>
            </a:r>
            <a:r>
              <a:rPr sz="2800" u="sng" spc="-50" dirty="0">
                <a:uFill>
                  <a:solidFill>
                    <a:srgbClr val="000000"/>
                  </a:solidFill>
                </a:uFill>
              </a:rPr>
              <a:t> </a:t>
            </a:r>
            <a:r>
              <a:rPr sz="2800" u="sng" dirty="0">
                <a:uFill>
                  <a:solidFill>
                    <a:srgbClr val="000000"/>
                  </a:solidFill>
                </a:uFill>
              </a:rPr>
              <a:t>USING</a:t>
            </a:r>
            <a:r>
              <a:rPr sz="2800" u="sng" spc="-55" dirty="0">
                <a:uFill>
                  <a:solidFill>
                    <a:srgbClr val="000000"/>
                  </a:solidFill>
                </a:uFill>
              </a:rPr>
              <a:t> </a:t>
            </a:r>
            <a:r>
              <a:rPr sz="2800" u="sng" spc="-10" dirty="0">
                <a:uFill>
                  <a:solidFill>
                    <a:srgbClr val="000000"/>
                  </a:solidFill>
                </a:uFill>
              </a:rPr>
              <a:t>COMPUTERS</a:t>
            </a:r>
            <a:endParaRPr sz="2800"/>
          </a:p>
        </p:txBody>
      </p:sp>
      <p:grpSp>
        <p:nvGrpSpPr>
          <p:cNvPr id="7" name="object 7"/>
          <p:cNvGrpSpPr/>
          <p:nvPr/>
        </p:nvGrpSpPr>
        <p:grpSpPr>
          <a:xfrm>
            <a:off x="-4762" y="533400"/>
            <a:ext cx="9153525" cy="6253480"/>
            <a:chOff x="-4762" y="533400"/>
            <a:chExt cx="9153525" cy="6253480"/>
          </a:xfrm>
        </p:grpSpPr>
        <p:pic>
          <p:nvPicPr>
            <p:cNvPr id="8" name="object 8"/>
            <p:cNvPicPr/>
            <p:nvPr/>
          </p:nvPicPr>
          <p:blipFill>
            <a:blip r:embed="rId5" cstate="print"/>
            <a:stretch>
              <a:fillRect/>
            </a:stretch>
          </p:blipFill>
          <p:spPr>
            <a:xfrm>
              <a:off x="3200400" y="533400"/>
              <a:ext cx="2895600" cy="2408809"/>
            </a:xfrm>
            <a:prstGeom prst="rect">
              <a:avLst/>
            </a:prstGeom>
          </p:spPr>
        </p:pic>
        <p:sp>
          <p:nvSpPr>
            <p:cNvPr id="9" name="object 9"/>
            <p:cNvSpPr/>
            <p:nvPr/>
          </p:nvSpPr>
          <p:spPr>
            <a:xfrm>
              <a:off x="228600" y="3733800"/>
              <a:ext cx="8763000" cy="3048000"/>
            </a:xfrm>
            <a:custGeom>
              <a:avLst/>
              <a:gdLst/>
              <a:ahLst/>
              <a:cxnLst/>
              <a:rect l="l" t="t" r="r" b="b"/>
              <a:pathLst>
                <a:path w="8763000" h="3048000">
                  <a:moveTo>
                    <a:pt x="0" y="3048000"/>
                  </a:moveTo>
                  <a:lnTo>
                    <a:pt x="8763000" y="3048000"/>
                  </a:lnTo>
                  <a:lnTo>
                    <a:pt x="8763000" y="0"/>
                  </a:lnTo>
                  <a:lnTo>
                    <a:pt x="0" y="0"/>
                  </a:lnTo>
                  <a:lnTo>
                    <a:pt x="0" y="3048000"/>
                  </a:lnTo>
                  <a:close/>
                </a:path>
              </a:pathLst>
            </a:custGeom>
            <a:solidFill>
              <a:srgbClr val="FFFF99"/>
            </a:solidFill>
          </p:spPr>
          <p:txBody>
            <a:bodyPr wrap="square" lIns="0" tIns="0" rIns="0" bIns="0" rtlCol="0"/>
            <a:lstStyle/>
            <a:p>
              <a:endParaRPr/>
            </a:p>
          </p:txBody>
        </p:sp>
        <p:sp>
          <p:nvSpPr>
            <p:cNvPr id="10" name="object 10"/>
            <p:cNvSpPr/>
            <p:nvPr/>
          </p:nvSpPr>
          <p:spPr>
            <a:xfrm>
              <a:off x="228600" y="3673220"/>
              <a:ext cx="8763000" cy="3108960"/>
            </a:xfrm>
            <a:custGeom>
              <a:avLst/>
              <a:gdLst/>
              <a:ahLst/>
              <a:cxnLst/>
              <a:rect l="l" t="t" r="r" b="b"/>
              <a:pathLst>
                <a:path w="8763000" h="3108959">
                  <a:moveTo>
                    <a:pt x="0" y="3108579"/>
                  </a:moveTo>
                  <a:lnTo>
                    <a:pt x="8763000" y="3108579"/>
                  </a:lnTo>
                  <a:lnTo>
                    <a:pt x="8763000" y="0"/>
                  </a:lnTo>
                  <a:lnTo>
                    <a:pt x="0" y="0"/>
                  </a:lnTo>
                  <a:lnTo>
                    <a:pt x="0" y="3108579"/>
                  </a:lnTo>
                  <a:close/>
                </a:path>
              </a:pathLst>
            </a:custGeom>
            <a:ln w="9524">
              <a:solidFill>
                <a:srgbClr val="C0504D"/>
              </a:solidFill>
            </a:ln>
          </p:spPr>
          <p:txBody>
            <a:bodyPr wrap="square" lIns="0" tIns="0" rIns="0" bIns="0" rtlCol="0"/>
            <a:lstStyle/>
            <a:p>
              <a:endParaRPr/>
            </a:p>
          </p:txBody>
        </p:sp>
        <p:sp>
          <p:nvSpPr>
            <p:cNvPr id="11" name="object 11"/>
            <p:cNvSpPr/>
            <p:nvPr/>
          </p:nvSpPr>
          <p:spPr>
            <a:xfrm>
              <a:off x="0" y="2895600"/>
              <a:ext cx="9144000" cy="838200"/>
            </a:xfrm>
            <a:custGeom>
              <a:avLst/>
              <a:gdLst/>
              <a:ahLst/>
              <a:cxnLst/>
              <a:rect l="l" t="t" r="r" b="b"/>
              <a:pathLst>
                <a:path w="9144000" h="838200">
                  <a:moveTo>
                    <a:pt x="9144000" y="0"/>
                  </a:moveTo>
                  <a:lnTo>
                    <a:pt x="0" y="0"/>
                  </a:lnTo>
                  <a:lnTo>
                    <a:pt x="0" y="838200"/>
                  </a:lnTo>
                  <a:lnTo>
                    <a:pt x="9144000" y="838200"/>
                  </a:lnTo>
                  <a:lnTo>
                    <a:pt x="9144000" y="0"/>
                  </a:lnTo>
                  <a:close/>
                </a:path>
              </a:pathLst>
            </a:custGeom>
            <a:solidFill>
              <a:srgbClr val="FBD4B5"/>
            </a:solidFill>
          </p:spPr>
          <p:txBody>
            <a:bodyPr wrap="square" lIns="0" tIns="0" rIns="0" bIns="0" rtlCol="0"/>
            <a:lstStyle/>
            <a:p>
              <a:endParaRPr/>
            </a:p>
          </p:txBody>
        </p:sp>
        <p:sp>
          <p:nvSpPr>
            <p:cNvPr id="12" name="object 12"/>
            <p:cNvSpPr/>
            <p:nvPr/>
          </p:nvSpPr>
          <p:spPr>
            <a:xfrm>
              <a:off x="0" y="2895600"/>
              <a:ext cx="9144000" cy="838200"/>
            </a:xfrm>
            <a:custGeom>
              <a:avLst/>
              <a:gdLst/>
              <a:ahLst/>
              <a:cxnLst/>
              <a:rect l="l" t="t" r="r" b="b"/>
              <a:pathLst>
                <a:path w="9144000" h="838200">
                  <a:moveTo>
                    <a:pt x="0" y="838200"/>
                  </a:moveTo>
                  <a:lnTo>
                    <a:pt x="9144000" y="838200"/>
                  </a:lnTo>
                  <a:lnTo>
                    <a:pt x="9144000" y="0"/>
                  </a:lnTo>
                  <a:lnTo>
                    <a:pt x="0" y="0"/>
                  </a:lnTo>
                  <a:lnTo>
                    <a:pt x="0" y="838200"/>
                  </a:lnTo>
                  <a:close/>
                </a:path>
              </a:pathLst>
            </a:custGeom>
            <a:ln w="9525">
              <a:solidFill>
                <a:srgbClr val="C00000"/>
              </a:solidFill>
            </a:ln>
          </p:spPr>
          <p:txBody>
            <a:bodyPr wrap="square" lIns="0" tIns="0" rIns="0" bIns="0" rtlCol="0"/>
            <a:lstStyle/>
            <a:p>
              <a:endParaRPr/>
            </a:p>
          </p:txBody>
        </p:sp>
      </p:grpSp>
      <p:sp>
        <p:nvSpPr>
          <p:cNvPr id="13" name="object 13"/>
          <p:cNvSpPr txBox="1"/>
          <p:nvPr/>
        </p:nvSpPr>
        <p:spPr>
          <a:xfrm>
            <a:off x="78739" y="2909061"/>
            <a:ext cx="8962390" cy="3790950"/>
          </a:xfrm>
          <a:prstGeom prst="rect">
            <a:avLst/>
          </a:prstGeom>
        </p:spPr>
        <p:txBody>
          <a:bodyPr vert="horz" wrap="square" lIns="0" tIns="12700" rIns="0" bIns="0" rtlCol="0">
            <a:spAutoFit/>
          </a:bodyPr>
          <a:lstStyle/>
          <a:p>
            <a:pPr marL="12700" marR="5080">
              <a:lnSpc>
                <a:spcPct val="100000"/>
              </a:lnSpc>
              <a:spcBef>
                <a:spcPts val="100"/>
              </a:spcBef>
            </a:pPr>
            <a:r>
              <a:rPr sz="2400" dirty="0">
                <a:latin typeface="Calibri"/>
                <a:cs typeface="Calibri"/>
              </a:rPr>
              <a:t>There</a:t>
            </a:r>
            <a:r>
              <a:rPr sz="2400" spc="-55" dirty="0">
                <a:latin typeface="Calibri"/>
                <a:cs typeface="Calibri"/>
              </a:rPr>
              <a:t> </a:t>
            </a:r>
            <a:r>
              <a:rPr sz="2400" dirty="0">
                <a:latin typeface="Calibri"/>
                <a:cs typeface="Calibri"/>
              </a:rPr>
              <a:t>are</a:t>
            </a:r>
            <a:r>
              <a:rPr sz="2400" spc="-55" dirty="0">
                <a:latin typeface="Calibri"/>
                <a:cs typeface="Calibri"/>
              </a:rPr>
              <a:t> </a:t>
            </a:r>
            <a:r>
              <a:rPr sz="2400" spc="-10" dirty="0">
                <a:latin typeface="Calibri"/>
                <a:cs typeface="Calibri"/>
              </a:rPr>
              <a:t>several</a:t>
            </a:r>
            <a:r>
              <a:rPr sz="2400" spc="-55" dirty="0">
                <a:latin typeface="Calibri"/>
                <a:cs typeface="Calibri"/>
              </a:rPr>
              <a:t> </a:t>
            </a:r>
            <a:r>
              <a:rPr sz="2400" dirty="0">
                <a:latin typeface="Calibri"/>
                <a:cs typeface="Calibri"/>
              </a:rPr>
              <a:t>Gender</a:t>
            </a:r>
            <a:r>
              <a:rPr sz="2400" spc="-55" dirty="0">
                <a:latin typeface="Calibri"/>
                <a:cs typeface="Calibri"/>
              </a:rPr>
              <a:t> </a:t>
            </a:r>
            <a:r>
              <a:rPr sz="2400" dirty="0">
                <a:latin typeface="Calibri"/>
                <a:cs typeface="Calibri"/>
              </a:rPr>
              <a:t>specific</a:t>
            </a:r>
            <a:r>
              <a:rPr sz="2400" spc="-60" dirty="0">
                <a:latin typeface="Calibri"/>
                <a:cs typeface="Calibri"/>
              </a:rPr>
              <a:t> </a:t>
            </a:r>
            <a:r>
              <a:rPr sz="2400" dirty="0">
                <a:latin typeface="Calibri"/>
                <a:cs typeface="Calibri"/>
              </a:rPr>
              <a:t>issues</a:t>
            </a:r>
            <a:r>
              <a:rPr sz="2400" spc="-60" dirty="0">
                <a:latin typeface="Calibri"/>
                <a:cs typeface="Calibri"/>
              </a:rPr>
              <a:t> </a:t>
            </a:r>
            <a:r>
              <a:rPr sz="2400" dirty="0">
                <a:latin typeface="Calibri"/>
                <a:cs typeface="Calibri"/>
              </a:rPr>
              <a:t>which</a:t>
            </a:r>
            <a:r>
              <a:rPr sz="2400" spc="-65" dirty="0">
                <a:latin typeface="Calibri"/>
                <a:cs typeface="Calibri"/>
              </a:rPr>
              <a:t> </a:t>
            </a:r>
            <a:r>
              <a:rPr sz="2400" dirty="0">
                <a:latin typeface="Calibri"/>
                <a:cs typeface="Calibri"/>
              </a:rPr>
              <a:t>must</a:t>
            </a:r>
            <a:r>
              <a:rPr sz="2400" spc="-75" dirty="0">
                <a:latin typeface="Calibri"/>
                <a:cs typeface="Calibri"/>
              </a:rPr>
              <a:t> </a:t>
            </a:r>
            <a:r>
              <a:rPr sz="2400" dirty="0">
                <a:latin typeface="Calibri"/>
                <a:cs typeface="Calibri"/>
              </a:rPr>
              <a:t>be</a:t>
            </a:r>
            <a:r>
              <a:rPr sz="2400" spc="-60" dirty="0">
                <a:latin typeface="Calibri"/>
                <a:cs typeface="Calibri"/>
              </a:rPr>
              <a:t> </a:t>
            </a:r>
            <a:r>
              <a:rPr sz="2400" spc="-10" dirty="0">
                <a:latin typeface="Calibri"/>
                <a:cs typeface="Calibri"/>
              </a:rPr>
              <a:t>addressed</a:t>
            </a:r>
            <a:r>
              <a:rPr sz="2400" spc="-50" dirty="0">
                <a:latin typeface="Calibri"/>
                <a:cs typeface="Calibri"/>
              </a:rPr>
              <a:t> </a:t>
            </a:r>
            <a:r>
              <a:rPr sz="2400" spc="-25" dirty="0">
                <a:latin typeface="Calibri"/>
                <a:cs typeface="Calibri"/>
              </a:rPr>
              <a:t>and </a:t>
            </a:r>
            <a:r>
              <a:rPr sz="2400" spc="-10" dirty="0">
                <a:latin typeface="Calibri"/>
                <a:cs typeface="Calibri"/>
              </a:rPr>
              <a:t>taken</a:t>
            </a:r>
            <a:r>
              <a:rPr sz="2400" spc="-80" dirty="0">
                <a:latin typeface="Calibri"/>
                <a:cs typeface="Calibri"/>
              </a:rPr>
              <a:t> </a:t>
            </a:r>
            <a:r>
              <a:rPr sz="2400" dirty="0">
                <a:latin typeface="Calibri"/>
                <a:cs typeface="Calibri"/>
              </a:rPr>
              <a:t>care</a:t>
            </a:r>
            <a:r>
              <a:rPr sz="2400" spc="-60" dirty="0">
                <a:latin typeface="Calibri"/>
                <a:cs typeface="Calibri"/>
              </a:rPr>
              <a:t> </a:t>
            </a:r>
            <a:r>
              <a:rPr sz="2400" dirty="0">
                <a:latin typeface="Calibri"/>
                <a:cs typeface="Calibri"/>
              </a:rPr>
              <a:t>of</a:t>
            </a:r>
            <a:r>
              <a:rPr sz="2400" spc="-65" dirty="0">
                <a:latin typeface="Calibri"/>
                <a:cs typeface="Calibri"/>
              </a:rPr>
              <a:t> </a:t>
            </a:r>
            <a:r>
              <a:rPr sz="2400" dirty="0">
                <a:latin typeface="Calibri"/>
                <a:cs typeface="Calibri"/>
              </a:rPr>
              <a:t>to</a:t>
            </a:r>
            <a:r>
              <a:rPr sz="2400" spc="-75" dirty="0">
                <a:latin typeface="Calibri"/>
                <a:cs typeface="Calibri"/>
              </a:rPr>
              <a:t> </a:t>
            </a:r>
            <a:r>
              <a:rPr sz="2400" spc="-10" dirty="0">
                <a:latin typeface="Calibri"/>
                <a:cs typeface="Calibri"/>
              </a:rPr>
              <a:t>enforce</a:t>
            </a:r>
            <a:r>
              <a:rPr sz="2400" spc="-55" dirty="0">
                <a:latin typeface="Calibri"/>
                <a:cs typeface="Calibri"/>
              </a:rPr>
              <a:t> </a:t>
            </a:r>
            <a:r>
              <a:rPr sz="2400" dirty="0">
                <a:latin typeface="Calibri"/>
                <a:cs typeface="Calibri"/>
              </a:rPr>
              <a:t>gender</a:t>
            </a:r>
            <a:r>
              <a:rPr sz="2400" spc="-65" dirty="0">
                <a:latin typeface="Calibri"/>
                <a:cs typeface="Calibri"/>
              </a:rPr>
              <a:t> </a:t>
            </a:r>
            <a:r>
              <a:rPr sz="2400" dirty="0">
                <a:latin typeface="Calibri"/>
                <a:cs typeface="Calibri"/>
              </a:rPr>
              <a:t>equality</a:t>
            </a:r>
            <a:r>
              <a:rPr sz="2400" spc="-60" dirty="0">
                <a:latin typeface="Calibri"/>
                <a:cs typeface="Calibri"/>
              </a:rPr>
              <a:t> </a:t>
            </a:r>
            <a:r>
              <a:rPr sz="2400" dirty="0">
                <a:latin typeface="Calibri"/>
                <a:cs typeface="Calibri"/>
              </a:rPr>
              <a:t>in</a:t>
            </a:r>
            <a:r>
              <a:rPr sz="2400" spc="-70" dirty="0">
                <a:latin typeface="Calibri"/>
                <a:cs typeface="Calibri"/>
              </a:rPr>
              <a:t> </a:t>
            </a:r>
            <a:r>
              <a:rPr sz="2400" dirty="0">
                <a:latin typeface="Calibri"/>
                <a:cs typeface="Calibri"/>
              </a:rPr>
              <a:t>Computer</a:t>
            </a:r>
            <a:r>
              <a:rPr sz="2400" spc="-80" dirty="0">
                <a:latin typeface="Calibri"/>
                <a:cs typeface="Calibri"/>
              </a:rPr>
              <a:t> </a:t>
            </a:r>
            <a:r>
              <a:rPr sz="2400" dirty="0">
                <a:latin typeface="Calibri"/>
                <a:cs typeface="Calibri"/>
              </a:rPr>
              <a:t>Science</a:t>
            </a:r>
            <a:r>
              <a:rPr sz="2400" spc="-60" dirty="0">
                <a:latin typeface="Calibri"/>
                <a:cs typeface="Calibri"/>
              </a:rPr>
              <a:t> </a:t>
            </a:r>
            <a:r>
              <a:rPr sz="2400" spc="-10" dirty="0">
                <a:latin typeface="Calibri"/>
                <a:cs typeface="Calibri"/>
              </a:rPr>
              <a:t>education.</a:t>
            </a:r>
            <a:endParaRPr sz="2400">
              <a:latin typeface="Calibri"/>
              <a:cs typeface="Calibri"/>
            </a:endParaRPr>
          </a:p>
          <a:p>
            <a:pPr marL="241300">
              <a:lnSpc>
                <a:spcPct val="100000"/>
              </a:lnSpc>
              <a:spcBef>
                <a:spcPts val="340"/>
              </a:spcBef>
            </a:pPr>
            <a:r>
              <a:rPr sz="2800" b="1" u="sng" dirty="0">
                <a:solidFill>
                  <a:srgbClr val="C00000"/>
                </a:solidFill>
                <a:uFill>
                  <a:solidFill>
                    <a:srgbClr val="C00000"/>
                  </a:solidFill>
                </a:uFill>
                <a:latin typeface="Calibri"/>
                <a:cs typeface="Calibri"/>
              </a:rPr>
              <a:t>Some</a:t>
            </a:r>
            <a:r>
              <a:rPr sz="2800" b="1" u="sng" spc="-30" dirty="0">
                <a:solidFill>
                  <a:srgbClr val="C00000"/>
                </a:solidFill>
                <a:uFill>
                  <a:solidFill>
                    <a:srgbClr val="C00000"/>
                  </a:solidFill>
                </a:uFill>
                <a:latin typeface="Calibri"/>
                <a:cs typeface="Calibri"/>
              </a:rPr>
              <a:t> </a:t>
            </a:r>
            <a:r>
              <a:rPr sz="2800" b="1" u="sng" dirty="0">
                <a:solidFill>
                  <a:srgbClr val="C00000"/>
                </a:solidFill>
                <a:uFill>
                  <a:solidFill>
                    <a:srgbClr val="C00000"/>
                  </a:solidFill>
                </a:uFill>
                <a:latin typeface="Calibri"/>
                <a:cs typeface="Calibri"/>
              </a:rPr>
              <a:t>Gender</a:t>
            </a:r>
            <a:r>
              <a:rPr sz="2800" b="1" u="sng" spc="-25" dirty="0">
                <a:solidFill>
                  <a:srgbClr val="C00000"/>
                </a:solidFill>
                <a:uFill>
                  <a:solidFill>
                    <a:srgbClr val="C00000"/>
                  </a:solidFill>
                </a:uFill>
                <a:latin typeface="Calibri"/>
                <a:cs typeface="Calibri"/>
              </a:rPr>
              <a:t> </a:t>
            </a:r>
            <a:r>
              <a:rPr sz="2800" b="1" u="sng" dirty="0">
                <a:solidFill>
                  <a:srgbClr val="C00000"/>
                </a:solidFill>
                <a:uFill>
                  <a:solidFill>
                    <a:srgbClr val="C00000"/>
                  </a:solidFill>
                </a:uFill>
                <a:latin typeface="Calibri"/>
                <a:cs typeface="Calibri"/>
              </a:rPr>
              <a:t>issues</a:t>
            </a:r>
            <a:r>
              <a:rPr sz="2800" b="1" u="sng" spc="-30" dirty="0">
                <a:solidFill>
                  <a:srgbClr val="C00000"/>
                </a:solidFill>
                <a:uFill>
                  <a:solidFill>
                    <a:srgbClr val="C00000"/>
                  </a:solidFill>
                </a:uFill>
                <a:latin typeface="Calibri"/>
                <a:cs typeface="Calibri"/>
              </a:rPr>
              <a:t> </a:t>
            </a:r>
            <a:r>
              <a:rPr sz="2800" b="1" u="sng" spc="-10" dirty="0">
                <a:solidFill>
                  <a:srgbClr val="C00000"/>
                </a:solidFill>
                <a:uFill>
                  <a:solidFill>
                    <a:srgbClr val="C00000"/>
                  </a:solidFill>
                </a:uFill>
                <a:latin typeface="Calibri"/>
                <a:cs typeface="Calibri"/>
              </a:rPr>
              <a:t>are:-</a:t>
            </a:r>
            <a:endParaRPr sz="2800">
              <a:latin typeface="Calibri"/>
              <a:cs typeface="Calibri"/>
            </a:endParaRPr>
          </a:p>
          <a:p>
            <a:pPr marL="584200" marR="916305" indent="-342900">
              <a:lnSpc>
                <a:spcPct val="100000"/>
              </a:lnSpc>
              <a:spcBef>
                <a:spcPts val="20"/>
              </a:spcBef>
              <a:buFont typeface="Wingdings"/>
              <a:buChar char=""/>
              <a:tabLst>
                <a:tab pos="584200" algn="l"/>
              </a:tabLst>
            </a:pPr>
            <a:r>
              <a:rPr sz="2400" b="1" dirty="0">
                <a:latin typeface="Calibri"/>
                <a:cs typeface="Calibri"/>
              </a:rPr>
              <a:t>Lack</a:t>
            </a:r>
            <a:r>
              <a:rPr sz="2400" b="1" spc="-40" dirty="0">
                <a:latin typeface="Calibri"/>
                <a:cs typeface="Calibri"/>
              </a:rPr>
              <a:t> </a:t>
            </a:r>
            <a:r>
              <a:rPr sz="2400" b="1" dirty="0">
                <a:latin typeface="Calibri"/>
                <a:cs typeface="Calibri"/>
              </a:rPr>
              <a:t>of</a:t>
            </a:r>
            <a:r>
              <a:rPr sz="2400" b="1" spc="-35" dirty="0">
                <a:latin typeface="Calibri"/>
                <a:cs typeface="Calibri"/>
              </a:rPr>
              <a:t> </a:t>
            </a:r>
            <a:r>
              <a:rPr sz="2400" b="1" spc="-20" dirty="0">
                <a:latin typeface="Calibri"/>
                <a:cs typeface="Calibri"/>
              </a:rPr>
              <a:t>representation(under representation) </a:t>
            </a:r>
            <a:r>
              <a:rPr sz="2400" b="1" dirty="0">
                <a:latin typeface="Calibri"/>
                <a:cs typeface="Calibri"/>
              </a:rPr>
              <a:t>of</a:t>
            </a:r>
            <a:r>
              <a:rPr sz="2400" b="1" spc="-35" dirty="0">
                <a:latin typeface="Calibri"/>
                <a:cs typeface="Calibri"/>
              </a:rPr>
              <a:t> </a:t>
            </a:r>
            <a:r>
              <a:rPr sz="2400" b="1" dirty="0">
                <a:latin typeface="Calibri"/>
                <a:cs typeface="Calibri"/>
              </a:rPr>
              <a:t>Females</a:t>
            </a:r>
            <a:r>
              <a:rPr sz="2400" b="1" spc="-25" dirty="0">
                <a:latin typeface="Calibri"/>
                <a:cs typeface="Calibri"/>
              </a:rPr>
              <a:t> in </a:t>
            </a:r>
            <a:r>
              <a:rPr sz="2400" b="1" dirty="0">
                <a:latin typeface="Calibri"/>
                <a:cs typeface="Calibri"/>
              </a:rPr>
              <a:t>school</a:t>
            </a:r>
            <a:r>
              <a:rPr sz="2400" b="1" spc="-65" dirty="0">
                <a:latin typeface="Calibri"/>
                <a:cs typeface="Calibri"/>
              </a:rPr>
              <a:t> </a:t>
            </a:r>
            <a:r>
              <a:rPr sz="2400" b="1" dirty="0">
                <a:latin typeface="Calibri"/>
                <a:cs typeface="Calibri"/>
              </a:rPr>
              <a:t>(less</a:t>
            </a:r>
            <a:r>
              <a:rPr sz="2400" b="1" spc="-40" dirty="0">
                <a:latin typeface="Calibri"/>
                <a:cs typeface="Calibri"/>
              </a:rPr>
              <a:t> </a:t>
            </a:r>
            <a:r>
              <a:rPr sz="2400" b="1" dirty="0">
                <a:latin typeface="Calibri"/>
                <a:cs typeface="Calibri"/>
              </a:rPr>
              <a:t>no.</a:t>
            </a:r>
            <a:r>
              <a:rPr sz="2400" b="1" spc="-55" dirty="0">
                <a:latin typeface="Calibri"/>
                <a:cs typeface="Calibri"/>
              </a:rPr>
              <a:t> </a:t>
            </a:r>
            <a:r>
              <a:rPr sz="2400" b="1" dirty="0">
                <a:latin typeface="Calibri"/>
                <a:cs typeface="Calibri"/>
              </a:rPr>
              <a:t>of</a:t>
            </a:r>
            <a:r>
              <a:rPr sz="2400" b="1" spc="-50" dirty="0">
                <a:latin typeface="Calibri"/>
                <a:cs typeface="Calibri"/>
              </a:rPr>
              <a:t> </a:t>
            </a:r>
            <a:r>
              <a:rPr sz="2400" b="1" dirty="0">
                <a:latin typeface="Calibri"/>
                <a:cs typeface="Calibri"/>
              </a:rPr>
              <a:t>female</a:t>
            </a:r>
            <a:r>
              <a:rPr sz="2400" b="1" spc="-35" dirty="0">
                <a:latin typeface="Calibri"/>
                <a:cs typeface="Calibri"/>
              </a:rPr>
              <a:t> </a:t>
            </a:r>
            <a:r>
              <a:rPr sz="2400" b="1" spc="-10" dirty="0">
                <a:latin typeface="Calibri"/>
                <a:cs typeface="Calibri"/>
              </a:rPr>
              <a:t>teachers</a:t>
            </a:r>
            <a:r>
              <a:rPr sz="2400" b="1" spc="-40" dirty="0">
                <a:latin typeface="Calibri"/>
                <a:cs typeface="Calibri"/>
              </a:rPr>
              <a:t> </a:t>
            </a:r>
            <a:r>
              <a:rPr sz="2400" b="1" dirty="0">
                <a:latin typeface="Calibri"/>
                <a:cs typeface="Calibri"/>
              </a:rPr>
              <a:t>in</a:t>
            </a:r>
            <a:r>
              <a:rPr sz="2400" b="1" spc="-40" dirty="0">
                <a:latin typeface="Calibri"/>
                <a:cs typeface="Calibri"/>
              </a:rPr>
              <a:t> </a:t>
            </a:r>
            <a:r>
              <a:rPr sz="2400" b="1" spc="-10" dirty="0">
                <a:latin typeface="Calibri"/>
                <a:cs typeface="Calibri"/>
              </a:rPr>
              <a:t>schools)</a:t>
            </a:r>
            <a:endParaRPr sz="2400">
              <a:latin typeface="Calibri"/>
              <a:cs typeface="Calibri"/>
            </a:endParaRPr>
          </a:p>
          <a:p>
            <a:pPr marL="583565" indent="-342265">
              <a:lnSpc>
                <a:spcPct val="100000"/>
              </a:lnSpc>
              <a:spcBef>
                <a:spcPts val="5"/>
              </a:spcBef>
              <a:buFont typeface="Wingdings"/>
              <a:buChar char=""/>
              <a:tabLst>
                <a:tab pos="583565" algn="l"/>
              </a:tabLst>
            </a:pPr>
            <a:r>
              <a:rPr sz="2400" dirty="0">
                <a:latin typeface="Calibri"/>
                <a:cs typeface="Calibri"/>
              </a:rPr>
              <a:t>Lack</a:t>
            </a:r>
            <a:r>
              <a:rPr sz="2400" spc="-60" dirty="0">
                <a:latin typeface="Calibri"/>
                <a:cs typeface="Calibri"/>
              </a:rPr>
              <a:t> </a:t>
            </a:r>
            <a:r>
              <a:rPr sz="2400" dirty="0">
                <a:latin typeface="Calibri"/>
                <a:cs typeface="Calibri"/>
              </a:rPr>
              <a:t>of</a:t>
            </a:r>
            <a:r>
              <a:rPr sz="2400" spc="-45" dirty="0">
                <a:latin typeface="Calibri"/>
                <a:cs typeface="Calibri"/>
              </a:rPr>
              <a:t> </a:t>
            </a:r>
            <a:r>
              <a:rPr sz="2400" dirty="0">
                <a:latin typeface="Calibri"/>
                <a:cs typeface="Calibri"/>
              </a:rPr>
              <a:t>motivation</a:t>
            </a:r>
            <a:r>
              <a:rPr sz="2400" spc="-75" dirty="0">
                <a:latin typeface="Calibri"/>
                <a:cs typeface="Calibri"/>
              </a:rPr>
              <a:t> </a:t>
            </a:r>
            <a:r>
              <a:rPr sz="2400" dirty="0">
                <a:latin typeface="Calibri"/>
                <a:cs typeface="Calibri"/>
              </a:rPr>
              <a:t>and</a:t>
            </a:r>
            <a:r>
              <a:rPr sz="2400" spc="-45" dirty="0">
                <a:latin typeface="Calibri"/>
                <a:cs typeface="Calibri"/>
              </a:rPr>
              <a:t> </a:t>
            </a:r>
            <a:r>
              <a:rPr sz="2400" spc="-10" dirty="0">
                <a:latin typeface="Calibri"/>
                <a:cs typeface="Calibri"/>
              </a:rPr>
              <a:t>interest</a:t>
            </a:r>
            <a:r>
              <a:rPr sz="2400" spc="-45" dirty="0">
                <a:latin typeface="Calibri"/>
                <a:cs typeface="Calibri"/>
              </a:rPr>
              <a:t> </a:t>
            </a:r>
            <a:r>
              <a:rPr sz="2400" dirty="0">
                <a:latin typeface="Calibri"/>
                <a:cs typeface="Calibri"/>
              </a:rPr>
              <a:t>in</a:t>
            </a:r>
            <a:r>
              <a:rPr sz="2400" spc="-45" dirty="0">
                <a:latin typeface="Calibri"/>
                <a:cs typeface="Calibri"/>
              </a:rPr>
              <a:t> </a:t>
            </a:r>
            <a:r>
              <a:rPr sz="2400" dirty="0">
                <a:latin typeface="Calibri"/>
                <a:cs typeface="Calibri"/>
              </a:rPr>
              <a:t>the</a:t>
            </a:r>
            <a:r>
              <a:rPr sz="2400" spc="-55" dirty="0">
                <a:latin typeface="Calibri"/>
                <a:cs typeface="Calibri"/>
              </a:rPr>
              <a:t> </a:t>
            </a:r>
            <a:r>
              <a:rPr sz="2400" spc="-10" dirty="0">
                <a:latin typeface="Calibri"/>
                <a:cs typeface="Calibri"/>
              </a:rPr>
              <a:t>subject</a:t>
            </a:r>
            <a:endParaRPr sz="2400">
              <a:latin typeface="Calibri"/>
              <a:cs typeface="Calibri"/>
            </a:endParaRPr>
          </a:p>
          <a:p>
            <a:pPr marL="583565" indent="-342265">
              <a:lnSpc>
                <a:spcPct val="100000"/>
              </a:lnSpc>
              <a:buFont typeface="Wingdings"/>
              <a:buChar char=""/>
              <a:tabLst>
                <a:tab pos="583565" algn="l"/>
              </a:tabLst>
            </a:pPr>
            <a:r>
              <a:rPr sz="2400" dirty="0">
                <a:latin typeface="Calibri"/>
                <a:cs typeface="Calibri"/>
              </a:rPr>
              <a:t>Lack</a:t>
            </a:r>
            <a:r>
              <a:rPr sz="2400" spc="-70" dirty="0">
                <a:latin typeface="Calibri"/>
                <a:cs typeface="Calibri"/>
              </a:rPr>
              <a:t> </a:t>
            </a:r>
            <a:r>
              <a:rPr sz="2400" dirty="0">
                <a:latin typeface="Calibri"/>
                <a:cs typeface="Calibri"/>
              </a:rPr>
              <a:t>of</a:t>
            </a:r>
            <a:r>
              <a:rPr sz="2400" spc="-65" dirty="0">
                <a:latin typeface="Calibri"/>
                <a:cs typeface="Calibri"/>
              </a:rPr>
              <a:t> </a:t>
            </a:r>
            <a:r>
              <a:rPr sz="2400" dirty="0">
                <a:latin typeface="Calibri"/>
                <a:cs typeface="Calibri"/>
              </a:rPr>
              <a:t>Female</a:t>
            </a:r>
            <a:r>
              <a:rPr sz="2400" spc="-60" dirty="0">
                <a:latin typeface="Calibri"/>
                <a:cs typeface="Calibri"/>
              </a:rPr>
              <a:t> </a:t>
            </a:r>
            <a:r>
              <a:rPr sz="2400" dirty="0">
                <a:latin typeface="Calibri"/>
                <a:cs typeface="Calibri"/>
              </a:rPr>
              <a:t>Role</a:t>
            </a:r>
            <a:r>
              <a:rPr sz="2400" spc="-70" dirty="0">
                <a:latin typeface="Calibri"/>
                <a:cs typeface="Calibri"/>
              </a:rPr>
              <a:t> </a:t>
            </a:r>
            <a:r>
              <a:rPr sz="2400" dirty="0">
                <a:latin typeface="Calibri"/>
                <a:cs typeface="Calibri"/>
              </a:rPr>
              <a:t>models</a:t>
            </a:r>
            <a:r>
              <a:rPr sz="2400" spc="-75" dirty="0">
                <a:latin typeface="Calibri"/>
                <a:cs typeface="Calibri"/>
              </a:rPr>
              <a:t> </a:t>
            </a:r>
            <a:r>
              <a:rPr sz="2400" dirty="0">
                <a:latin typeface="Calibri"/>
                <a:cs typeface="Calibri"/>
              </a:rPr>
              <a:t>/leaders</a:t>
            </a:r>
            <a:r>
              <a:rPr sz="2400" spc="-60" dirty="0">
                <a:latin typeface="Calibri"/>
                <a:cs typeface="Calibri"/>
              </a:rPr>
              <a:t> </a:t>
            </a:r>
            <a:r>
              <a:rPr sz="2400" spc="-10" dirty="0">
                <a:latin typeface="Calibri"/>
                <a:cs typeface="Calibri"/>
              </a:rPr>
              <a:t>/personalities</a:t>
            </a:r>
            <a:endParaRPr sz="2400">
              <a:latin typeface="Calibri"/>
              <a:cs typeface="Calibri"/>
            </a:endParaRPr>
          </a:p>
          <a:p>
            <a:pPr marL="583565" indent="-342265">
              <a:lnSpc>
                <a:spcPct val="100000"/>
              </a:lnSpc>
              <a:buFont typeface="Wingdings"/>
              <a:buChar char=""/>
              <a:tabLst>
                <a:tab pos="583565" algn="l"/>
              </a:tabLst>
            </a:pPr>
            <a:r>
              <a:rPr sz="2400" dirty="0">
                <a:latin typeface="Calibri"/>
                <a:cs typeface="Calibri"/>
              </a:rPr>
              <a:t>Lack</a:t>
            </a:r>
            <a:r>
              <a:rPr sz="2400" spc="-55" dirty="0">
                <a:latin typeface="Calibri"/>
                <a:cs typeface="Calibri"/>
              </a:rPr>
              <a:t> </a:t>
            </a:r>
            <a:r>
              <a:rPr sz="2400" dirty="0">
                <a:latin typeface="Calibri"/>
                <a:cs typeface="Calibri"/>
              </a:rPr>
              <a:t>of</a:t>
            </a:r>
            <a:r>
              <a:rPr sz="2400" spc="-50" dirty="0">
                <a:latin typeface="Calibri"/>
                <a:cs typeface="Calibri"/>
              </a:rPr>
              <a:t> </a:t>
            </a:r>
            <a:r>
              <a:rPr sz="2400" spc="-10" dirty="0">
                <a:latin typeface="Calibri"/>
                <a:cs typeface="Calibri"/>
              </a:rPr>
              <a:t>encouragement</a:t>
            </a:r>
            <a:r>
              <a:rPr sz="2400" spc="-50" dirty="0">
                <a:latin typeface="Calibri"/>
                <a:cs typeface="Calibri"/>
              </a:rPr>
              <a:t> </a:t>
            </a:r>
            <a:r>
              <a:rPr sz="2400" dirty="0">
                <a:latin typeface="Calibri"/>
                <a:cs typeface="Calibri"/>
              </a:rPr>
              <a:t>in</a:t>
            </a:r>
            <a:r>
              <a:rPr sz="2400" spc="-50" dirty="0">
                <a:latin typeface="Calibri"/>
                <a:cs typeface="Calibri"/>
              </a:rPr>
              <a:t> </a:t>
            </a:r>
            <a:r>
              <a:rPr sz="2400" dirty="0">
                <a:latin typeface="Calibri"/>
                <a:cs typeface="Calibri"/>
              </a:rPr>
              <a:t>classroom</a:t>
            </a:r>
            <a:r>
              <a:rPr sz="2400" spc="-65" dirty="0">
                <a:latin typeface="Calibri"/>
                <a:cs typeface="Calibri"/>
              </a:rPr>
              <a:t> </a:t>
            </a:r>
            <a:r>
              <a:rPr sz="2400" spc="-10" dirty="0">
                <a:latin typeface="Calibri"/>
                <a:cs typeface="Calibri"/>
              </a:rPr>
              <a:t>environment</a:t>
            </a:r>
            <a:endParaRPr sz="2400">
              <a:latin typeface="Calibri"/>
              <a:cs typeface="Calibri"/>
            </a:endParaRPr>
          </a:p>
          <a:p>
            <a:pPr marL="583565" indent="-342265">
              <a:lnSpc>
                <a:spcPct val="100000"/>
              </a:lnSpc>
              <a:buFont typeface="Wingdings"/>
              <a:buChar char=""/>
              <a:tabLst>
                <a:tab pos="583565" algn="l"/>
              </a:tabLst>
            </a:pPr>
            <a:r>
              <a:rPr sz="2400" spc="-10" dirty="0">
                <a:latin typeface="Calibri"/>
                <a:cs typeface="Calibri"/>
              </a:rPr>
              <a:t>Preconceived</a:t>
            </a:r>
            <a:r>
              <a:rPr sz="2400" spc="-45" dirty="0">
                <a:latin typeface="Calibri"/>
                <a:cs typeface="Calibri"/>
              </a:rPr>
              <a:t> </a:t>
            </a:r>
            <a:r>
              <a:rPr sz="2400" dirty="0">
                <a:latin typeface="Calibri"/>
                <a:cs typeface="Calibri"/>
              </a:rPr>
              <a:t>notions</a:t>
            </a:r>
            <a:r>
              <a:rPr sz="2400" spc="-60" dirty="0">
                <a:latin typeface="Calibri"/>
                <a:cs typeface="Calibri"/>
              </a:rPr>
              <a:t> </a:t>
            </a:r>
            <a:r>
              <a:rPr sz="2400" dirty="0">
                <a:latin typeface="Calibri"/>
                <a:cs typeface="Calibri"/>
              </a:rPr>
              <a:t>/</a:t>
            </a:r>
            <a:r>
              <a:rPr sz="2400" spc="-55" dirty="0">
                <a:latin typeface="Calibri"/>
                <a:cs typeface="Calibri"/>
              </a:rPr>
              <a:t> </a:t>
            </a:r>
            <a:r>
              <a:rPr sz="2400" dirty="0">
                <a:latin typeface="Calibri"/>
                <a:cs typeface="Calibri"/>
              </a:rPr>
              <a:t>Gender</a:t>
            </a:r>
            <a:r>
              <a:rPr sz="2400" spc="-40" dirty="0">
                <a:latin typeface="Calibri"/>
                <a:cs typeface="Calibri"/>
              </a:rPr>
              <a:t> </a:t>
            </a:r>
            <a:r>
              <a:rPr sz="2400" spc="-10" dirty="0">
                <a:latin typeface="Calibri"/>
                <a:cs typeface="Calibri"/>
              </a:rPr>
              <a:t>stereotypes/unconscious</a:t>
            </a:r>
            <a:r>
              <a:rPr sz="2400" spc="-55" dirty="0">
                <a:latin typeface="Calibri"/>
                <a:cs typeface="Calibri"/>
              </a:rPr>
              <a:t> </a:t>
            </a:r>
            <a:r>
              <a:rPr sz="2400" spc="-20" dirty="0">
                <a:latin typeface="Calibri"/>
                <a:cs typeface="Calibri"/>
              </a:rPr>
              <a:t>bias</a:t>
            </a:r>
            <a:endParaRPr sz="2400">
              <a:latin typeface="Calibri"/>
              <a:cs typeface="Calibri"/>
            </a:endParaRPr>
          </a:p>
          <a:p>
            <a:pPr marL="583565" indent="-342265">
              <a:lnSpc>
                <a:spcPct val="100000"/>
              </a:lnSpc>
              <a:buFont typeface="Wingdings"/>
              <a:buChar char=""/>
              <a:tabLst>
                <a:tab pos="583565" algn="l"/>
              </a:tabLst>
            </a:pPr>
            <a:r>
              <a:rPr sz="2400" b="1" dirty="0">
                <a:latin typeface="Calibri"/>
                <a:cs typeface="Calibri"/>
              </a:rPr>
              <a:t>Lack</a:t>
            </a:r>
            <a:r>
              <a:rPr sz="2400" b="1" spc="-40" dirty="0">
                <a:latin typeface="Calibri"/>
                <a:cs typeface="Calibri"/>
              </a:rPr>
              <a:t> </a:t>
            </a:r>
            <a:r>
              <a:rPr sz="2400" b="1" dirty="0">
                <a:latin typeface="Calibri"/>
                <a:cs typeface="Calibri"/>
              </a:rPr>
              <a:t>of</a:t>
            </a:r>
            <a:r>
              <a:rPr sz="2400" b="1" spc="-30" dirty="0">
                <a:latin typeface="Calibri"/>
                <a:cs typeface="Calibri"/>
              </a:rPr>
              <a:t> </a:t>
            </a:r>
            <a:r>
              <a:rPr sz="2400" b="1" dirty="0">
                <a:latin typeface="Calibri"/>
                <a:cs typeface="Calibri"/>
              </a:rPr>
              <a:t>Girl</a:t>
            </a:r>
            <a:r>
              <a:rPr sz="2400" b="1" spc="-45" dirty="0">
                <a:latin typeface="Calibri"/>
                <a:cs typeface="Calibri"/>
              </a:rPr>
              <a:t> </a:t>
            </a:r>
            <a:r>
              <a:rPr sz="2400" b="1" dirty="0">
                <a:latin typeface="Calibri"/>
                <a:cs typeface="Calibri"/>
              </a:rPr>
              <a:t>Friendly</a:t>
            </a:r>
            <a:r>
              <a:rPr sz="2400" b="1" spc="-40" dirty="0">
                <a:latin typeface="Calibri"/>
                <a:cs typeface="Calibri"/>
              </a:rPr>
              <a:t> </a:t>
            </a:r>
            <a:r>
              <a:rPr sz="2400" b="1" dirty="0">
                <a:latin typeface="Calibri"/>
                <a:cs typeface="Calibri"/>
              </a:rPr>
              <a:t>Work</a:t>
            </a:r>
            <a:r>
              <a:rPr sz="2400" b="1" spc="-40" dirty="0">
                <a:latin typeface="Calibri"/>
                <a:cs typeface="Calibri"/>
              </a:rPr>
              <a:t> </a:t>
            </a:r>
            <a:r>
              <a:rPr sz="2400" b="1" spc="-10" dirty="0">
                <a:latin typeface="Calibri"/>
                <a:cs typeface="Calibri"/>
              </a:rPr>
              <a:t>culture</a:t>
            </a:r>
            <a:endParaRPr sz="2400">
              <a:latin typeface="Calibri"/>
              <a:cs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274700"/>
            <a:ext cx="8229600" cy="1143000"/>
          </a:xfrm>
          <a:prstGeom prst="rect">
            <a:avLst/>
          </a:prstGeom>
          <a:solidFill>
            <a:srgbClr val="99FFCC"/>
          </a:solidFill>
        </p:spPr>
        <p:txBody>
          <a:bodyPr vert="horz" wrap="square" lIns="0" tIns="167005" rIns="0" bIns="0" rtlCol="0">
            <a:spAutoFit/>
          </a:bodyPr>
          <a:lstStyle/>
          <a:p>
            <a:pPr marL="190500">
              <a:lnSpc>
                <a:spcPct val="100000"/>
              </a:lnSpc>
              <a:spcBef>
                <a:spcPts val="1315"/>
              </a:spcBef>
            </a:pPr>
            <a:r>
              <a:rPr sz="4800" u="sng" dirty="0">
                <a:solidFill>
                  <a:srgbClr val="008000"/>
                </a:solidFill>
                <a:uFill>
                  <a:solidFill>
                    <a:srgbClr val="008000"/>
                  </a:solidFill>
                </a:uFill>
              </a:rPr>
              <a:t>SOLUTIONS</a:t>
            </a:r>
            <a:r>
              <a:rPr sz="4800" u="sng" spc="-130" dirty="0">
                <a:solidFill>
                  <a:srgbClr val="008000"/>
                </a:solidFill>
                <a:uFill>
                  <a:solidFill>
                    <a:srgbClr val="008000"/>
                  </a:solidFill>
                </a:uFill>
              </a:rPr>
              <a:t> </a:t>
            </a:r>
            <a:r>
              <a:rPr sz="4800" u="sng" dirty="0">
                <a:solidFill>
                  <a:srgbClr val="008000"/>
                </a:solidFill>
                <a:uFill>
                  <a:solidFill>
                    <a:srgbClr val="008000"/>
                  </a:solidFill>
                </a:uFill>
              </a:rPr>
              <a:t>TO</a:t>
            </a:r>
            <a:r>
              <a:rPr sz="4800" u="sng" spc="-140" dirty="0">
                <a:solidFill>
                  <a:srgbClr val="008000"/>
                </a:solidFill>
                <a:uFill>
                  <a:solidFill>
                    <a:srgbClr val="008000"/>
                  </a:solidFill>
                </a:uFill>
              </a:rPr>
              <a:t> </a:t>
            </a:r>
            <a:r>
              <a:rPr sz="4800" u="sng" dirty="0">
                <a:solidFill>
                  <a:srgbClr val="008000"/>
                </a:solidFill>
                <a:uFill>
                  <a:solidFill>
                    <a:srgbClr val="008000"/>
                  </a:solidFill>
                </a:uFill>
              </a:rPr>
              <a:t>GENDER</a:t>
            </a:r>
            <a:r>
              <a:rPr sz="4800" u="sng" spc="-135" dirty="0">
                <a:solidFill>
                  <a:srgbClr val="008000"/>
                </a:solidFill>
                <a:uFill>
                  <a:solidFill>
                    <a:srgbClr val="008000"/>
                  </a:solidFill>
                </a:uFill>
              </a:rPr>
              <a:t> </a:t>
            </a:r>
            <a:r>
              <a:rPr sz="4800" u="sng" spc="-10" dirty="0">
                <a:solidFill>
                  <a:srgbClr val="008000"/>
                </a:solidFill>
                <a:uFill>
                  <a:solidFill>
                    <a:srgbClr val="008000"/>
                  </a:solidFill>
                </a:uFill>
              </a:rPr>
              <a:t>ISSUES</a:t>
            </a:r>
            <a:endParaRPr sz="4800"/>
          </a:p>
        </p:txBody>
      </p:sp>
      <p:grpSp>
        <p:nvGrpSpPr>
          <p:cNvPr id="3" name="object 3"/>
          <p:cNvGrpSpPr/>
          <p:nvPr/>
        </p:nvGrpSpPr>
        <p:grpSpPr>
          <a:xfrm>
            <a:off x="452437" y="1595374"/>
            <a:ext cx="8239125" cy="4535805"/>
            <a:chOff x="452437" y="1595374"/>
            <a:chExt cx="8239125" cy="4535805"/>
          </a:xfrm>
        </p:grpSpPr>
        <p:sp>
          <p:nvSpPr>
            <p:cNvPr id="4" name="object 4"/>
            <p:cNvSpPr/>
            <p:nvPr/>
          </p:nvSpPr>
          <p:spPr>
            <a:xfrm>
              <a:off x="457200" y="1600136"/>
              <a:ext cx="8229600" cy="4526280"/>
            </a:xfrm>
            <a:custGeom>
              <a:avLst/>
              <a:gdLst/>
              <a:ahLst/>
              <a:cxnLst/>
              <a:rect l="l" t="t" r="r" b="b"/>
              <a:pathLst>
                <a:path w="8229600" h="4526280">
                  <a:moveTo>
                    <a:pt x="8229600" y="0"/>
                  </a:moveTo>
                  <a:lnTo>
                    <a:pt x="0" y="0"/>
                  </a:lnTo>
                  <a:lnTo>
                    <a:pt x="0" y="4526026"/>
                  </a:lnTo>
                  <a:lnTo>
                    <a:pt x="8229600" y="4526026"/>
                  </a:lnTo>
                  <a:lnTo>
                    <a:pt x="8229600" y="0"/>
                  </a:lnTo>
                  <a:close/>
                </a:path>
              </a:pathLst>
            </a:custGeom>
            <a:solidFill>
              <a:srgbClr val="EDEBE0"/>
            </a:solidFill>
          </p:spPr>
          <p:txBody>
            <a:bodyPr wrap="square" lIns="0" tIns="0" rIns="0" bIns="0" rtlCol="0"/>
            <a:lstStyle/>
            <a:p>
              <a:endParaRPr/>
            </a:p>
          </p:txBody>
        </p:sp>
        <p:sp>
          <p:nvSpPr>
            <p:cNvPr id="5" name="object 5"/>
            <p:cNvSpPr/>
            <p:nvPr/>
          </p:nvSpPr>
          <p:spPr>
            <a:xfrm>
              <a:off x="457200" y="1600136"/>
              <a:ext cx="8229600" cy="4526280"/>
            </a:xfrm>
            <a:custGeom>
              <a:avLst/>
              <a:gdLst/>
              <a:ahLst/>
              <a:cxnLst/>
              <a:rect l="l" t="t" r="r" b="b"/>
              <a:pathLst>
                <a:path w="8229600" h="4526280">
                  <a:moveTo>
                    <a:pt x="0" y="4526026"/>
                  </a:moveTo>
                  <a:lnTo>
                    <a:pt x="8229600" y="4526026"/>
                  </a:lnTo>
                  <a:lnTo>
                    <a:pt x="8229600" y="0"/>
                  </a:lnTo>
                  <a:lnTo>
                    <a:pt x="0" y="0"/>
                  </a:lnTo>
                  <a:lnTo>
                    <a:pt x="0" y="4526026"/>
                  </a:lnTo>
                  <a:close/>
                </a:path>
              </a:pathLst>
            </a:custGeom>
            <a:ln w="9524">
              <a:solidFill>
                <a:srgbClr val="008000"/>
              </a:solidFill>
            </a:ln>
          </p:spPr>
          <p:txBody>
            <a:bodyPr wrap="square" lIns="0" tIns="0" rIns="0" bIns="0" rtlCol="0"/>
            <a:lstStyle/>
            <a:p>
              <a:endParaRPr/>
            </a:p>
          </p:txBody>
        </p:sp>
      </p:grpSp>
      <p:sp>
        <p:nvSpPr>
          <p:cNvPr id="6" name="object 6"/>
          <p:cNvSpPr txBox="1"/>
          <p:nvPr/>
        </p:nvSpPr>
        <p:spPr>
          <a:xfrm>
            <a:off x="535940" y="1563370"/>
            <a:ext cx="8066405" cy="4140835"/>
          </a:xfrm>
          <a:prstGeom prst="rect">
            <a:avLst/>
          </a:prstGeom>
        </p:spPr>
        <p:txBody>
          <a:bodyPr vert="horz" wrap="square" lIns="0" tIns="64135" rIns="0" bIns="0" rtlCol="0">
            <a:spAutoFit/>
          </a:bodyPr>
          <a:lstStyle/>
          <a:p>
            <a:pPr marL="355600" marR="5080" indent="-342900">
              <a:lnSpc>
                <a:spcPts val="3240"/>
              </a:lnSpc>
              <a:spcBef>
                <a:spcPts val="505"/>
              </a:spcBef>
              <a:buFont typeface="Wingdings"/>
              <a:buChar char=""/>
              <a:tabLst>
                <a:tab pos="355600" algn="l"/>
                <a:tab pos="441325" algn="l"/>
              </a:tabLst>
            </a:pPr>
            <a:r>
              <a:rPr sz="3000" dirty="0">
                <a:latin typeface="Calibri"/>
                <a:cs typeface="Calibri"/>
              </a:rPr>
              <a:t>	</a:t>
            </a:r>
            <a:r>
              <a:rPr sz="3000" spc="-75" dirty="0">
                <a:latin typeface="Calibri"/>
                <a:cs typeface="Calibri"/>
              </a:rPr>
              <a:t>Take</a:t>
            </a:r>
            <a:r>
              <a:rPr sz="3000" spc="-90" dirty="0">
                <a:latin typeface="Calibri"/>
                <a:cs typeface="Calibri"/>
              </a:rPr>
              <a:t> </a:t>
            </a:r>
            <a:r>
              <a:rPr sz="3000" dirty="0">
                <a:latin typeface="Calibri"/>
                <a:cs typeface="Calibri"/>
              </a:rPr>
              <a:t>initiatives</a:t>
            </a:r>
            <a:r>
              <a:rPr sz="3000" spc="-80" dirty="0">
                <a:latin typeface="Calibri"/>
                <a:cs typeface="Calibri"/>
              </a:rPr>
              <a:t> </a:t>
            </a:r>
            <a:r>
              <a:rPr sz="3000" dirty="0">
                <a:latin typeface="Calibri"/>
                <a:cs typeface="Calibri"/>
              </a:rPr>
              <a:t>and</a:t>
            </a:r>
            <a:r>
              <a:rPr sz="3000" spc="-65" dirty="0">
                <a:latin typeface="Calibri"/>
                <a:cs typeface="Calibri"/>
              </a:rPr>
              <a:t> </a:t>
            </a:r>
            <a:r>
              <a:rPr sz="3000" spc="-10" dirty="0">
                <a:latin typeface="Calibri"/>
                <a:cs typeface="Calibri"/>
              </a:rPr>
              <a:t>encourage</a:t>
            </a:r>
            <a:r>
              <a:rPr sz="3000" spc="-80" dirty="0">
                <a:latin typeface="Calibri"/>
                <a:cs typeface="Calibri"/>
              </a:rPr>
              <a:t> </a:t>
            </a:r>
            <a:r>
              <a:rPr sz="3000" dirty="0">
                <a:latin typeface="Calibri"/>
                <a:cs typeface="Calibri"/>
              </a:rPr>
              <a:t>more</a:t>
            </a:r>
            <a:r>
              <a:rPr sz="3000" spc="-50" dirty="0">
                <a:latin typeface="Calibri"/>
                <a:cs typeface="Calibri"/>
              </a:rPr>
              <a:t> </a:t>
            </a:r>
            <a:r>
              <a:rPr sz="3000" dirty="0">
                <a:latin typeface="Calibri"/>
                <a:cs typeface="Calibri"/>
              </a:rPr>
              <a:t>and</a:t>
            </a:r>
            <a:r>
              <a:rPr sz="3000" spc="-65" dirty="0">
                <a:latin typeface="Calibri"/>
                <a:cs typeface="Calibri"/>
              </a:rPr>
              <a:t> </a:t>
            </a:r>
            <a:r>
              <a:rPr sz="3000" spc="-20" dirty="0">
                <a:latin typeface="Calibri"/>
                <a:cs typeface="Calibri"/>
              </a:rPr>
              <a:t>more </a:t>
            </a:r>
            <a:r>
              <a:rPr sz="3000" dirty="0">
                <a:latin typeface="Calibri"/>
                <a:cs typeface="Calibri"/>
              </a:rPr>
              <a:t>girls</a:t>
            </a:r>
            <a:r>
              <a:rPr sz="3000" spc="-55" dirty="0">
                <a:latin typeface="Calibri"/>
                <a:cs typeface="Calibri"/>
              </a:rPr>
              <a:t> </a:t>
            </a:r>
            <a:r>
              <a:rPr sz="3000" dirty="0">
                <a:latin typeface="Calibri"/>
                <a:cs typeface="Calibri"/>
              </a:rPr>
              <a:t>to</a:t>
            </a:r>
            <a:r>
              <a:rPr sz="3000" spc="-50" dirty="0">
                <a:latin typeface="Calibri"/>
                <a:cs typeface="Calibri"/>
              </a:rPr>
              <a:t> </a:t>
            </a:r>
            <a:r>
              <a:rPr sz="3000" dirty="0">
                <a:latin typeface="Calibri"/>
                <a:cs typeface="Calibri"/>
              </a:rPr>
              <a:t>take</a:t>
            </a:r>
            <a:r>
              <a:rPr sz="3000" spc="-65" dirty="0">
                <a:latin typeface="Calibri"/>
                <a:cs typeface="Calibri"/>
              </a:rPr>
              <a:t> </a:t>
            </a:r>
            <a:r>
              <a:rPr sz="3000" dirty="0">
                <a:latin typeface="Calibri"/>
                <a:cs typeface="Calibri"/>
              </a:rPr>
              <a:t>up</a:t>
            </a:r>
            <a:r>
              <a:rPr sz="3000" spc="-50" dirty="0">
                <a:latin typeface="Calibri"/>
                <a:cs typeface="Calibri"/>
              </a:rPr>
              <a:t> </a:t>
            </a:r>
            <a:r>
              <a:rPr sz="3000" dirty="0">
                <a:latin typeface="Calibri"/>
                <a:cs typeface="Calibri"/>
              </a:rPr>
              <a:t>the</a:t>
            </a:r>
            <a:r>
              <a:rPr sz="3000" spc="-65" dirty="0">
                <a:latin typeface="Calibri"/>
                <a:cs typeface="Calibri"/>
              </a:rPr>
              <a:t> </a:t>
            </a:r>
            <a:r>
              <a:rPr sz="3000" dirty="0">
                <a:latin typeface="Calibri"/>
                <a:cs typeface="Calibri"/>
              </a:rPr>
              <a:t>subject</a:t>
            </a:r>
            <a:r>
              <a:rPr sz="3000" spc="-75" dirty="0">
                <a:latin typeface="Calibri"/>
                <a:cs typeface="Calibri"/>
              </a:rPr>
              <a:t> </a:t>
            </a:r>
            <a:r>
              <a:rPr sz="3000" spc="-10" dirty="0">
                <a:latin typeface="Calibri"/>
                <a:cs typeface="Calibri"/>
              </a:rPr>
              <a:t>“Computer</a:t>
            </a:r>
            <a:r>
              <a:rPr sz="3000" spc="-60" dirty="0">
                <a:latin typeface="Calibri"/>
                <a:cs typeface="Calibri"/>
              </a:rPr>
              <a:t> </a:t>
            </a:r>
            <a:r>
              <a:rPr sz="3000" dirty="0">
                <a:latin typeface="Calibri"/>
                <a:cs typeface="Calibri"/>
              </a:rPr>
              <a:t>Science”</a:t>
            </a:r>
            <a:r>
              <a:rPr sz="3000" spc="-75" dirty="0">
                <a:latin typeface="Calibri"/>
                <a:cs typeface="Calibri"/>
              </a:rPr>
              <a:t> </a:t>
            </a:r>
            <a:r>
              <a:rPr sz="3000" spc="-25" dirty="0">
                <a:latin typeface="Calibri"/>
                <a:cs typeface="Calibri"/>
              </a:rPr>
              <a:t>as </a:t>
            </a:r>
            <a:r>
              <a:rPr sz="3000" dirty="0">
                <a:latin typeface="Calibri"/>
                <a:cs typeface="Calibri"/>
              </a:rPr>
              <a:t>their</a:t>
            </a:r>
            <a:r>
              <a:rPr sz="3000" spc="-55" dirty="0">
                <a:latin typeface="Calibri"/>
                <a:cs typeface="Calibri"/>
              </a:rPr>
              <a:t> </a:t>
            </a:r>
            <a:r>
              <a:rPr sz="3000" dirty="0">
                <a:latin typeface="Calibri"/>
                <a:cs typeface="Calibri"/>
              </a:rPr>
              <a:t>main</a:t>
            </a:r>
            <a:r>
              <a:rPr sz="3000" spc="-45" dirty="0">
                <a:latin typeface="Calibri"/>
                <a:cs typeface="Calibri"/>
              </a:rPr>
              <a:t> </a:t>
            </a:r>
            <a:r>
              <a:rPr sz="3000" spc="-10" dirty="0">
                <a:latin typeface="Calibri"/>
                <a:cs typeface="Calibri"/>
              </a:rPr>
              <a:t>subject.</a:t>
            </a:r>
            <a:endParaRPr sz="3000">
              <a:latin typeface="Calibri"/>
              <a:cs typeface="Calibri"/>
            </a:endParaRPr>
          </a:p>
          <a:p>
            <a:pPr marL="355600" marR="227329" indent="-342900">
              <a:lnSpc>
                <a:spcPts val="3240"/>
              </a:lnSpc>
              <a:spcBef>
                <a:spcPts val="720"/>
              </a:spcBef>
              <a:buFont typeface="Wingdings"/>
              <a:buChar char=""/>
              <a:tabLst>
                <a:tab pos="355600" algn="l"/>
                <a:tab pos="441325" algn="l"/>
              </a:tabLst>
            </a:pPr>
            <a:r>
              <a:rPr sz="3000" dirty="0">
                <a:latin typeface="Calibri"/>
                <a:cs typeface="Calibri"/>
              </a:rPr>
              <a:t>	In</a:t>
            </a:r>
            <a:r>
              <a:rPr sz="3000" spc="-65" dirty="0">
                <a:latin typeface="Calibri"/>
                <a:cs typeface="Calibri"/>
              </a:rPr>
              <a:t> </a:t>
            </a:r>
            <a:r>
              <a:rPr sz="3000" dirty="0">
                <a:latin typeface="Calibri"/>
                <a:cs typeface="Calibri"/>
              </a:rPr>
              <a:t>Computer</a:t>
            </a:r>
            <a:r>
              <a:rPr sz="3000" spc="-65" dirty="0">
                <a:latin typeface="Calibri"/>
                <a:cs typeface="Calibri"/>
              </a:rPr>
              <a:t> </a:t>
            </a:r>
            <a:r>
              <a:rPr sz="3000" dirty="0">
                <a:latin typeface="Calibri"/>
                <a:cs typeface="Calibri"/>
              </a:rPr>
              <a:t>Labs,</a:t>
            </a:r>
            <a:r>
              <a:rPr sz="3000" spc="-70" dirty="0">
                <a:latin typeface="Calibri"/>
                <a:cs typeface="Calibri"/>
              </a:rPr>
              <a:t> </a:t>
            </a:r>
            <a:r>
              <a:rPr sz="3000" dirty="0">
                <a:latin typeface="Calibri"/>
                <a:cs typeface="Calibri"/>
              </a:rPr>
              <a:t>give</a:t>
            </a:r>
            <a:r>
              <a:rPr sz="3000" spc="-75" dirty="0">
                <a:latin typeface="Calibri"/>
                <a:cs typeface="Calibri"/>
              </a:rPr>
              <a:t> </a:t>
            </a:r>
            <a:r>
              <a:rPr sz="3000" dirty="0">
                <a:latin typeface="Calibri"/>
                <a:cs typeface="Calibri"/>
              </a:rPr>
              <a:t>more</a:t>
            </a:r>
            <a:r>
              <a:rPr sz="3000" spc="-50" dirty="0">
                <a:latin typeface="Calibri"/>
                <a:cs typeface="Calibri"/>
              </a:rPr>
              <a:t> </a:t>
            </a:r>
            <a:r>
              <a:rPr sz="3000" dirty="0">
                <a:latin typeface="Calibri"/>
                <a:cs typeface="Calibri"/>
              </a:rPr>
              <a:t>chance</a:t>
            </a:r>
            <a:r>
              <a:rPr sz="3000" spc="-75" dirty="0">
                <a:latin typeface="Calibri"/>
                <a:cs typeface="Calibri"/>
              </a:rPr>
              <a:t> </a:t>
            </a:r>
            <a:r>
              <a:rPr sz="3000" dirty="0">
                <a:latin typeface="Calibri"/>
                <a:cs typeface="Calibri"/>
              </a:rPr>
              <a:t>to</a:t>
            </a:r>
            <a:r>
              <a:rPr sz="3000" spc="-60" dirty="0">
                <a:latin typeface="Calibri"/>
                <a:cs typeface="Calibri"/>
              </a:rPr>
              <a:t> </a:t>
            </a:r>
            <a:r>
              <a:rPr sz="3000" dirty="0">
                <a:latin typeface="Calibri"/>
                <a:cs typeface="Calibri"/>
              </a:rPr>
              <a:t>girls</a:t>
            </a:r>
            <a:r>
              <a:rPr sz="3000" spc="-65" dirty="0">
                <a:latin typeface="Calibri"/>
                <a:cs typeface="Calibri"/>
              </a:rPr>
              <a:t> </a:t>
            </a:r>
            <a:r>
              <a:rPr sz="3000" spc="-25" dirty="0">
                <a:latin typeface="Calibri"/>
                <a:cs typeface="Calibri"/>
              </a:rPr>
              <a:t>to </a:t>
            </a:r>
            <a:r>
              <a:rPr sz="3000" dirty="0">
                <a:latin typeface="Calibri"/>
                <a:cs typeface="Calibri"/>
              </a:rPr>
              <a:t>work</a:t>
            </a:r>
            <a:r>
              <a:rPr sz="3000" spc="-55" dirty="0">
                <a:latin typeface="Calibri"/>
                <a:cs typeface="Calibri"/>
              </a:rPr>
              <a:t> </a:t>
            </a:r>
            <a:r>
              <a:rPr sz="3000" dirty="0">
                <a:latin typeface="Calibri"/>
                <a:cs typeface="Calibri"/>
              </a:rPr>
              <a:t>on</a:t>
            </a:r>
            <a:r>
              <a:rPr sz="3000" spc="-70" dirty="0">
                <a:latin typeface="Calibri"/>
                <a:cs typeface="Calibri"/>
              </a:rPr>
              <a:t> </a:t>
            </a:r>
            <a:r>
              <a:rPr sz="3000" spc="-10" dirty="0">
                <a:latin typeface="Calibri"/>
                <a:cs typeface="Calibri"/>
              </a:rPr>
              <a:t>computers</a:t>
            </a:r>
            <a:r>
              <a:rPr sz="3000" spc="-65" dirty="0">
                <a:latin typeface="Calibri"/>
                <a:cs typeface="Calibri"/>
              </a:rPr>
              <a:t> </a:t>
            </a:r>
            <a:r>
              <a:rPr sz="3000" dirty="0">
                <a:latin typeface="Calibri"/>
                <a:cs typeface="Calibri"/>
              </a:rPr>
              <a:t>by</a:t>
            </a:r>
            <a:r>
              <a:rPr sz="3000" spc="-65" dirty="0">
                <a:latin typeface="Calibri"/>
                <a:cs typeface="Calibri"/>
              </a:rPr>
              <a:t> </a:t>
            </a:r>
            <a:r>
              <a:rPr sz="3000" spc="-10" dirty="0">
                <a:latin typeface="Calibri"/>
                <a:cs typeface="Calibri"/>
              </a:rPr>
              <a:t>avoiding</a:t>
            </a:r>
            <a:r>
              <a:rPr sz="3000" spc="-75" dirty="0">
                <a:latin typeface="Calibri"/>
                <a:cs typeface="Calibri"/>
              </a:rPr>
              <a:t> </a:t>
            </a:r>
            <a:r>
              <a:rPr sz="3000" dirty="0">
                <a:latin typeface="Calibri"/>
                <a:cs typeface="Calibri"/>
              </a:rPr>
              <a:t>Gender</a:t>
            </a:r>
            <a:r>
              <a:rPr sz="3000" spc="-80" dirty="0">
                <a:latin typeface="Calibri"/>
                <a:cs typeface="Calibri"/>
              </a:rPr>
              <a:t> </a:t>
            </a:r>
            <a:r>
              <a:rPr sz="3000" spc="-10" dirty="0">
                <a:latin typeface="Calibri"/>
                <a:cs typeface="Calibri"/>
              </a:rPr>
              <a:t>biasness</a:t>
            </a:r>
            <a:endParaRPr sz="3000">
              <a:latin typeface="Calibri"/>
              <a:cs typeface="Calibri"/>
            </a:endParaRPr>
          </a:p>
          <a:p>
            <a:pPr marL="354965" indent="-342265">
              <a:lnSpc>
                <a:spcPct val="100000"/>
              </a:lnSpc>
              <a:spcBef>
                <a:spcPts val="315"/>
              </a:spcBef>
              <a:buFont typeface="Wingdings"/>
              <a:buChar char=""/>
              <a:tabLst>
                <a:tab pos="354965" algn="l"/>
              </a:tabLst>
            </a:pPr>
            <a:r>
              <a:rPr sz="3000" dirty="0">
                <a:latin typeface="Calibri"/>
                <a:cs typeface="Calibri"/>
              </a:rPr>
              <a:t>Use</a:t>
            </a:r>
            <a:r>
              <a:rPr sz="3000" spc="-35" dirty="0">
                <a:latin typeface="Calibri"/>
                <a:cs typeface="Calibri"/>
              </a:rPr>
              <a:t> </a:t>
            </a:r>
            <a:r>
              <a:rPr sz="3000" dirty="0">
                <a:latin typeface="Calibri"/>
                <a:cs typeface="Calibri"/>
              </a:rPr>
              <a:t>Gender</a:t>
            </a:r>
            <a:r>
              <a:rPr sz="3000" spc="-45" dirty="0">
                <a:latin typeface="Calibri"/>
                <a:cs typeface="Calibri"/>
              </a:rPr>
              <a:t> </a:t>
            </a:r>
            <a:r>
              <a:rPr sz="3000" dirty="0">
                <a:latin typeface="Calibri"/>
                <a:cs typeface="Calibri"/>
              </a:rPr>
              <a:t>neutral</a:t>
            </a:r>
            <a:r>
              <a:rPr sz="3000" spc="-40" dirty="0">
                <a:latin typeface="Calibri"/>
                <a:cs typeface="Calibri"/>
              </a:rPr>
              <a:t> </a:t>
            </a:r>
            <a:r>
              <a:rPr sz="3000" dirty="0">
                <a:latin typeface="Calibri"/>
                <a:cs typeface="Calibri"/>
              </a:rPr>
              <a:t>language</a:t>
            </a:r>
            <a:r>
              <a:rPr sz="3000" spc="-40" dirty="0">
                <a:latin typeface="Calibri"/>
                <a:cs typeface="Calibri"/>
              </a:rPr>
              <a:t> </a:t>
            </a:r>
            <a:r>
              <a:rPr sz="3000" dirty="0">
                <a:latin typeface="Calibri"/>
                <a:cs typeface="Calibri"/>
              </a:rPr>
              <a:t>in</a:t>
            </a:r>
            <a:r>
              <a:rPr sz="3000" spc="-30" dirty="0">
                <a:latin typeface="Calibri"/>
                <a:cs typeface="Calibri"/>
              </a:rPr>
              <a:t> </a:t>
            </a:r>
            <a:r>
              <a:rPr sz="3000" spc="-10" dirty="0">
                <a:latin typeface="Calibri"/>
                <a:cs typeface="Calibri"/>
              </a:rPr>
              <a:t>school</a:t>
            </a:r>
            <a:endParaRPr sz="3000">
              <a:latin typeface="Calibri"/>
              <a:cs typeface="Calibri"/>
            </a:endParaRPr>
          </a:p>
          <a:p>
            <a:pPr marL="355600" marR="844550" indent="-342900">
              <a:lnSpc>
                <a:spcPts val="3240"/>
              </a:lnSpc>
              <a:spcBef>
                <a:spcPts val="770"/>
              </a:spcBef>
              <a:buFont typeface="Wingdings"/>
              <a:buChar char=""/>
              <a:tabLst>
                <a:tab pos="355600" algn="l"/>
              </a:tabLst>
            </a:pPr>
            <a:r>
              <a:rPr sz="3000" spc="-10" dirty="0">
                <a:latin typeface="Calibri"/>
                <a:cs typeface="Calibri"/>
              </a:rPr>
              <a:t>Representation</a:t>
            </a:r>
            <a:r>
              <a:rPr sz="3000" spc="-80" dirty="0">
                <a:latin typeface="Calibri"/>
                <a:cs typeface="Calibri"/>
              </a:rPr>
              <a:t> </a:t>
            </a:r>
            <a:r>
              <a:rPr sz="3000" dirty="0">
                <a:latin typeface="Calibri"/>
                <a:cs typeface="Calibri"/>
              </a:rPr>
              <a:t>of</a:t>
            </a:r>
            <a:r>
              <a:rPr sz="3000" spc="-60" dirty="0">
                <a:latin typeface="Calibri"/>
                <a:cs typeface="Calibri"/>
              </a:rPr>
              <a:t> </a:t>
            </a:r>
            <a:r>
              <a:rPr sz="3000" dirty="0">
                <a:latin typeface="Calibri"/>
                <a:cs typeface="Calibri"/>
              </a:rPr>
              <a:t>Females</a:t>
            </a:r>
            <a:r>
              <a:rPr sz="3000" spc="-75" dirty="0">
                <a:latin typeface="Calibri"/>
                <a:cs typeface="Calibri"/>
              </a:rPr>
              <a:t> </a:t>
            </a:r>
            <a:r>
              <a:rPr sz="3000" dirty="0">
                <a:latin typeface="Calibri"/>
                <a:cs typeface="Calibri"/>
              </a:rPr>
              <a:t>in</a:t>
            </a:r>
            <a:r>
              <a:rPr sz="3000" spc="-60" dirty="0">
                <a:latin typeface="Calibri"/>
                <a:cs typeface="Calibri"/>
              </a:rPr>
              <a:t> </a:t>
            </a:r>
            <a:r>
              <a:rPr sz="3000" dirty="0">
                <a:latin typeface="Calibri"/>
                <a:cs typeface="Calibri"/>
              </a:rPr>
              <a:t>every</a:t>
            </a:r>
            <a:r>
              <a:rPr sz="3000" spc="-55" dirty="0">
                <a:latin typeface="Calibri"/>
                <a:cs typeface="Calibri"/>
              </a:rPr>
              <a:t> </a:t>
            </a:r>
            <a:r>
              <a:rPr sz="3000" dirty="0">
                <a:latin typeface="Calibri"/>
                <a:cs typeface="Calibri"/>
              </a:rPr>
              <a:t>field</a:t>
            </a:r>
            <a:r>
              <a:rPr sz="3000" spc="-80" dirty="0">
                <a:latin typeface="Calibri"/>
                <a:cs typeface="Calibri"/>
              </a:rPr>
              <a:t> </a:t>
            </a:r>
            <a:r>
              <a:rPr sz="3000" spc="-25" dirty="0">
                <a:latin typeface="Calibri"/>
                <a:cs typeface="Calibri"/>
              </a:rPr>
              <a:t>and </a:t>
            </a:r>
            <a:r>
              <a:rPr sz="3000" dirty="0">
                <a:latin typeface="Calibri"/>
                <a:cs typeface="Calibri"/>
              </a:rPr>
              <a:t>encouraging</a:t>
            </a:r>
            <a:r>
              <a:rPr sz="3000" spc="-75" dirty="0">
                <a:latin typeface="Calibri"/>
                <a:cs typeface="Calibri"/>
              </a:rPr>
              <a:t> </a:t>
            </a:r>
            <a:r>
              <a:rPr sz="3000" dirty="0">
                <a:latin typeface="Calibri"/>
                <a:cs typeface="Calibri"/>
              </a:rPr>
              <a:t>them</a:t>
            </a:r>
            <a:r>
              <a:rPr sz="3000" spc="-70" dirty="0">
                <a:latin typeface="Calibri"/>
                <a:cs typeface="Calibri"/>
              </a:rPr>
              <a:t> </a:t>
            </a:r>
            <a:r>
              <a:rPr sz="3000" dirty="0">
                <a:latin typeface="Calibri"/>
                <a:cs typeface="Calibri"/>
              </a:rPr>
              <a:t>to</a:t>
            </a:r>
            <a:r>
              <a:rPr sz="3000" spc="-65" dirty="0">
                <a:latin typeface="Calibri"/>
                <a:cs typeface="Calibri"/>
              </a:rPr>
              <a:t> </a:t>
            </a:r>
            <a:r>
              <a:rPr sz="3000" dirty="0">
                <a:latin typeface="Calibri"/>
                <a:cs typeface="Calibri"/>
              </a:rPr>
              <a:t>take</a:t>
            </a:r>
            <a:r>
              <a:rPr sz="3000" spc="-70" dirty="0">
                <a:latin typeface="Calibri"/>
                <a:cs typeface="Calibri"/>
              </a:rPr>
              <a:t> </a:t>
            </a:r>
            <a:r>
              <a:rPr sz="3000" spc="-10" dirty="0">
                <a:latin typeface="Calibri"/>
                <a:cs typeface="Calibri"/>
              </a:rPr>
              <a:t>interest</a:t>
            </a:r>
            <a:r>
              <a:rPr sz="3000" spc="-80" dirty="0">
                <a:latin typeface="Calibri"/>
                <a:cs typeface="Calibri"/>
              </a:rPr>
              <a:t> </a:t>
            </a:r>
            <a:r>
              <a:rPr sz="3000" dirty="0">
                <a:latin typeface="Calibri"/>
                <a:cs typeface="Calibri"/>
              </a:rPr>
              <a:t>in</a:t>
            </a:r>
            <a:r>
              <a:rPr sz="3000" spc="-65" dirty="0">
                <a:latin typeface="Calibri"/>
                <a:cs typeface="Calibri"/>
              </a:rPr>
              <a:t> </a:t>
            </a:r>
            <a:r>
              <a:rPr sz="3000" dirty="0">
                <a:latin typeface="Calibri"/>
                <a:cs typeface="Calibri"/>
              </a:rPr>
              <a:t>IT</a:t>
            </a:r>
            <a:r>
              <a:rPr sz="3000" spc="-70" dirty="0">
                <a:latin typeface="Calibri"/>
                <a:cs typeface="Calibri"/>
              </a:rPr>
              <a:t> </a:t>
            </a:r>
            <a:r>
              <a:rPr sz="3000" spc="-10" dirty="0">
                <a:latin typeface="Calibri"/>
                <a:cs typeface="Calibri"/>
              </a:rPr>
              <a:t>field</a:t>
            </a:r>
            <a:endParaRPr sz="3000">
              <a:latin typeface="Calibri"/>
              <a:cs typeface="Calibri"/>
            </a:endParaRPr>
          </a:p>
          <a:p>
            <a:pPr marL="354965" indent="-342265">
              <a:lnSpc>
                <a:spcPct val="100000"/>
              </a:lnSpc>
              <a:spcBef>
                <a:spcPts val="310"/>
              </a:spcBef>
              <a:buFont typeface="Wingdings"/>
              <a:buChar char=""/>
              <a:tabLst>
                <a:tab pos="354965" algn="l"/>
              </a:tabLst>
            </a:pPr>
            <a:r>
              <a:rPr sz="3000" dirty="0">
                <a:latin typeface="Calibri"/>
                <a:cs typeface="Calibri"/>
              </a:rPr>
              <a:t>Motivate</a:t>
            </a:r>
            <a:r>
              <a:rPr sz="3000" spc="-90" dirty="0">
                <a:latin typeface="Calibri"/>
                <a:cs typeface="Calibri"/>
              </a:rPr>
              <a:t> </a:t>
            </a:r>
            <a:r>
              <a:rPr sz="3000" dirty="0">
                <a:latin typeface="Calibri"/>
                <a:cs typeface="Calibri"/>
              </a:rPr>
              <a:t>girls</a:t>
            </a:r>
            <a:r>
              <a:rPr sz="3000" spc="-70" dirty="0">
                <a:latin typeface="Calibri"/>
                <a:cs typeface="Calibri"/>
              </a:rPr>
              <a:t> </a:t>
            </a:r>
            <a:r>
              <a:rPr sz="3000" dirty="0">
                <a:latin typeface="Calibri"/>
                <a:cs typeface="Calibri"/>
              </a:rPr>
              <a:t>to</a:t>
            </a:r>
            <a:r>
              <a:rPr sz="3000" spc="-70" dirty="0">
                <a:latin typeface="Calibri"/>
                <a:cs typeface="Calibri"/>
              </a:rPr>
              <a:t> </a:t>
            </a:r>
            <a:r>
              <a:rPr sz="3000" dirty="0">
                <a:latin typeface="Calibri"/>
                <a:cs typeface="Calibri"/>
              </a:rPr>
              <a:t>become</a:t>
            </a:r>
            <a:r>
              <a:rPr sz="3000" spc="-80" dirty="0">
                <a:latin typeface="Calibri"/>
                <a:cs typeface="Calibri"/>
              </a:rPr>
              <a:t> </a:t>
            </a:r>
            <a:r>
              <a:rPr sz="3000" dirty="0">
                <a:latin typeface="Calibri"/>
                <a:cs typeface="Calibri"/>
              </a:rPr>
              <a:t>role</a:t>
            </a:r>
            <a:r>
              <a:rPr sz="3000" spc="-65" dirty="0">
                <a:latin typeface="Calibri"/>
                <a:cs typeface="Calibri"/>
              </a:rPr>
              <a:t> </a:t>
            </a:r>
            <a:r>
              <a:rPr sz="3000" dirty="0">
                <a:latin typeface="Calibri"/>
                <a:cs typeface="Calibri"/>
              </a:rPr>
              <a:t>models</a:t>
            </a:r>
            <a:r>
              <a:rPr sz="3000" spc="-70" dirty="0">
                <a:latin typeface="Calibri"/>
                <a:cs typeface="Calibri"/>
              </a:rPr>
              <a:t> </a:t>
            </a:r>
            <a:r>
              <a:rPr sz="3000" dirty="0">
                <a:latin typeface="Calibri"/>
                <a:cs typeface="Calibri"/>
              </a:rPr>
              <a:t>in</a:t>
            </a:r>
            <a:r>
              <a:rPr sz="3000" spc="-70" dirty="0">
                <a:latin typeface="Calibri"/>
                <a:cs typeface="Calibri"/>
              </a:rPr>
              <a:t> </a:t>
            </a:r>
            <a:r>
              <a:rPr sz="3000" dirty="0">
                <a:latin typeface="Calibri"/>
                <a:cs typeface="Calibri"/>
              </a:rPr>
              <a:t>IT</a:t>
            </a:r>
            <a:r>
              <a:rPr sz="3000" spc="-80" dirty="0">
                <a:latin typeface="Calibri"/>
                <a:cs typeface="Calibri"/>
              </a:rPr>
              <a:t> </a:t>
            </a:r>
            <a:r>
              <a:rPr sz="3000" spc="-10" dirty="0">
                <a:latin typeface="Calibri"/>
                <a:cs typeface="Calibri"/>
              </a:rPr>
              <a:t>field.</a:t>
            </a:r>
            <a:endParaRPr sz="3000">
              <a:latin typeface="Calibri"/>
              <a:cs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6200" y="0"/>
            <a:ext cx="9067800" cy="3048000"/>
            <a:chOff x="76200" y="0"/>
            <a:chExt cx="9067800" cy="3048000"/>
          </a:xfrm>
        </p:grpSpPr>
        <p:pic>
          <p:nvPicPr>
            <p:cNvPr id="3" name="object 3"/>
            <p:cNvPicPr/>
            <p:nvPr/>
          </p:nvPicPr>
          <p:blipFill>
            <a:blip r:embed="rId2" cstate="print"/>
            <a:stretch>
              <a:fillRect/>
            </a:stretch>
          </p:blipFill>
          <p:spPr>
            <a:xfrm>
              <a:off x="76200" y="228600"/>
              <a:ext cx="8991600" cy="2819400"/>
            </a:xfrm>
            <a:prstGeom prst="rect">
              <a:avLst/>
            </a:prstGeom>
          </p:spPr>
        </p:pic>
        <p:sp>
          <p:nvSpPr>
            <p:cNvPr id="4" name="object 4"/>
            <p:cNvSpPr/>
            <p:nvPr/>
          </p:nvSpPr>
          <p:spPr>
            <a:xfrm>
              <a:off x="76200" y="0"/>
              <a:ext cx="9067800" cy="1143000"/>
            </a:xfrm>
            <a:custGeom>
              <a:avLst/>
              <a:gdLst/>
              <a:ahLst/>
              <a:cxnLst/>
              <a:rect l="l" t="t" r="r" b="b"/>
              <a:pathLst>
                <a:path w="9067800" h="1143000">
                  <a:moveTo>
                    <a:pt x="0" y="0"/>
                  </a:moveTo>
                  <a:lnTo>
                    <a:pt x="0" y="1143000"/>
                  </a:lnTo>
                  <a:lnTo>
                    <a:pt x="9067800" y="1143000"/>
                  </a:lnTo>
                  <a:lnTo>
                    <a:pt x="9067800" y="0"/>
                  </a:lnTo>
                  <a:lnTo>
                    <a:pt x="0" y="0"/>
                  </a:lnTo>
                  <a:close/>
                </a:path>
              </a:pathLst>
            </a:custGeom>
            <a:solidFill>
              <a:srgbClr val="DDD9C3"/>
            </a:solidFill>
          </p:spPr>
          <p:txBody>
            <a:bodyPr wrap="square" lIns="0" tIns="0" rIns="0" bIns="0" rtlCol="0"/>
            <a:lstStyle/>
            <a:p>
              <a:endParaRPr/>
            </a:p>
          </p:txBody>
        </p:sp>
      </p:grpSp>
      <p:sp>
        <p:nvSpPr>
          <p:cNvPr id="5" name="object 5"/>
          <p:cNvSpPr txBox="1">
            <a:spLocks noGrp="1"/>
          </p:cNvSpPr>
          <p:nvPr>
            <p:ph type="title"/>
          </p:nvPr>
        </p:nvSpPr>
        <p:spPr>
          <a:prstGeom prst="rect">
            <a:avLst/>
          </a:prstGeom>
        </p:spPr>
        <p:txBody>
          <a:bodyPr vert="horz" wrap="square" lIns="0" tIns="160527" rIns="0" bIns="0" rtlCol="0">
            <a:spAutoFit/>
          </a:bodyPr>
          <a:lstStyle/>
          <a:p>
            <a:pPr marL="2643505" marR="5080" indent="-2042160">
              <a:lnSpc>
                <a:spcPct val="100000"/>
              </a:lnSpc>
              <a:spcBef>
                <a:spcPts val="100"/>
              </a:spcBef>
            </a:pPr>
            <a:r>
              <a:rPr dirty="0"/>
              <a:t>DISABILITY</a:t>
            </a:r>
            <a:r>
              <a:rPr spc="-120" dirty="0"/>
              <a:t> </a:t>
            </a:r>
            <a:r>
              <a:rPr dirty="0"/>
              <a:t>ISSUES</a:t>
            </a:r>
            <a:r>
              <a:rPr spc="-135" dirty="0"/>
              <a:t> </a:t>
            </a:r>
            <a:r>
              <a:rPr dirty="0"/>
              <a:t>WHILE</a:t>
            </a:r>
            <a:r>
              <a:rPr spc="-120" dirty="0"/>
              <a:t> </a:t>
            </a:r>
            <a:r>
              <a:rPr spc="-10" dirty="0"/>
              <a:t>TEACHING</a:t>
            </a:r>
            <a:r>
              <a:rPr spc="-130" dirty="0"/>
              <a:t> </a:t>
            </a:r>
            <a:r>
              <a:rPr spc="-25" dirty="0"/>
              <a:t>AND </a:t>
            </a:r>
            <a:r>
              <a:rPr dirty="0"/>
              <a:t>USING</a:t>
            </a:r>
            <a:r>
              <a:rPr spc="-125" dirty="0"/>
              <a:t> </a:t>
            </a:r>
            <a:r>
              <a:rPr spc="-10" dirty="0"/>
              <a:t>COMPUTERS</a:t>
            </a:r>
          </a:p>
        </p:txBody>
      </p:sp>
      <p:sp>
        <p:nvSpPr>
          <p:cNvPr id="6" name="object 6"/>
          <p:cNvSpPr txBox="1"/>
          <p:nvPr/>
        </p:nvSpPr>
        <p:spPr>
          <a:xfrm>
            <a:off x="152400" y="3048000"/>
            <a:ext cx="8839200" cy="2000885"/>
          </a:xfrm>
          <a:prstGeom prst="rect">
            <a:avLst/>
          </a:prstGeom>
          <a:solidFill>
            <a:srgbClr val="FFFF99"/>
          </a:solidFill>
          <a:ln w="57150">
            <a:solidFill>
              <a:srgbClr val="C00000"/>
            </a:solidFill>
          </a:ln>
        </p:spPr>
        <p:txBody>
          <a:bodyPr vert="horz" wrap="square" lIns="0" tIns="26034" rIns="0" bIns="0" rtlCol="0">
            <a:spAutoFit/>
          </a:bodyPr>
          <a:lstStyle/>
          <a:p>
            <a:pPr marL="90805">
              <a:lnSpc>
                <a:spcPct val="100000"/>
              </a:lnSpc>
              <a:spcBef>
                <a:spcPts val="204"/>
              </a:spcBef>
            </a:pPr>
            <a:r>
              <a:rPr sz="2400" b="1" u="sng" dirty="0">
                <a:solidFill>
                  <a:srgbClr val="C00000"/>
                </a:solidFill>
                <a:uFill>
                  <a:solidFill>
                    <a:srgbClr val="C00000"/>
                  </a:solidFill>
                </a:uFill>
                <a:latin typeface="Calibri"/>
                <a:cs typeface="Calibri"/>
              </a:rPr>
              <a:t>Some</a:t>
            </a:r>
            <a:r>
              <a:rPr sz="2400" b="1" u="sng" spc="-70" dirty="0">
                <a:solidFill>
                  <a:srgbClr val="C00000"/>
                </a:solidFill>
                <a:uFill>
                  <a:solidFill>
                    <a:srgbClr val="C00000"/>
                  </a:solidFill>
                </a:uFill>
                <a:latin typeface="Calibri"/>
                <a:cs typeface="Calibri"/>
              </a:rPr>
              <a:t> </a:t>
            </a:r>
            <a:r>
              <a:rPr sz="2400" b="1" u="sng" dirty="0">
                <a:solidFill>
                  <a:srgbClr val="C00000"/>
                </a:solidFill>
                <a:uFill>
                  <a:solidFill>
                    <a:srgbClr val="C00000"/>
                  </a:solidFill>
                </a:uFill>
                <a:latin typeface="Calibri"/>
                <a:cs typeface="Calibri"/>
              </a:rPr>
              <a:t>disability</a:t>
            </a:r>
            <a:r>
              <a:rPr sz="2400" b="1" u="sng" spc="-60" dirty="0">
                <a:solidFill>
                  <a:srgbClr val="C00000"/>
                </a:solidFill>
                <a:uFill>
                  <a:solidFill>
                    <a:srgbClr val="C00000"/>
                  </a:solidFill>
                </a:uFill>
                <a:latin typeface="Calibri"/>
                <a:cs typeface="Calibri"/>
              </a:rPr>
              <a:t> </a:t>
            </a:r>
            <a:r>
              <a:rPr sz="2400" b="1" u="sng" dirty="0">
                <a:solidFill>
                  <a:srgbClr val="C00000"/>
                </a:solidFill>
                <a:uFill>
                  <a:solidFill>
                    <a:srgbClr val="C00000"/>
                  </a:solidFill>
                </a:uFill>
                <a:latin typeface="Calibri"/>
                <a:cs typeface="Calibri"/>
              </a:rPr>
              <a:t>issues</a:t>
            </a:r>
            <a:r>
              <a:rPr sz="2400" b="1" u="sng" spc="-65" dirty="0">
                <a:solidFill>
                  <a:srgbClr val="C00000"/>
                </a:solidFill>
                <a:uFill>
                  <a:solidFill>
                    <a:srgbClr val="C00000"/>
                  </a:solidFill>
                </a:uFill>
                <a:latin typeface="Calibri"/>
                <a:cs typeface="Calibri"/>
              </a:rPr>
              <a:t> </a:t>
            </a:r>
            <a:r>
              <a:rPr sz="2400" b="1" u="sng" spc="-10" dirty="0">
                <a:solidFill>
                  <a:srgbClr val="C00000"/>
                </a:solidFill>
                <a:uFill>
                  <a:solidFill>
                    <a:srgbClr val="C00000"/>
                  </a:solidFill>
                </a:uFill>
                <a:latin typeface="Calibri"/>
                <a:cs typeface="Calibri"/>
              </a:rPr>
              <a:t>are:-</a:t>
            </a:r>
            <a:endParaRPr sz="2400">
              <a:latin typeface="Calibri"/>
              <a:cs typeface="Calibri"/>
            </a:endParaRPr>
          </a:p>
          <a:p>
            <a:pPr marL="434340" marR="118110" indent="-342900">
              <a:lnSpc>
                <a:spcPct val="100000"/>
              </a:lnSpc>
              <a:spcBef>
                <a:spcPts val="25"/>
              </a:spcBef>
              <a:buFont typeface="Wingdings"/>
              <a:buChar char=""/>
              <a:tabLst>
                <a:tab pos="434340" algn="l"/>
              </a:tabLst>
            </a:pPr>
            <a:r>
              <a:rPr sz="2000" spc="-10" dirty="0">
                <a:latin typeface="Calibri"/>
                <a:cs typeface="Calibri"/>
              </a:rPr>
              <a:t>Unavailability</a:t>
            </a:r>
            <a:r>
              <a:rPr sz="2000" spc="-40" dirty="0">
                <a:latin typeface="Calibri"/>
                <a:cs typeface="Calibri"/>
              </a:rPr>
              <a:t> </a:t>
            </a:r>
            <a:r>
              <a:rPr sz="2000" dirty="0">
                <a:latin typeface="Calibri"/>
                <a:cs typeface="Calibri"/>
              </a:rPr>
              <a:t>of</a:t>
            </a:r>
            <a:r>
              <a:rPr sz="2000" spc="-55" dirty="0">
                <a:latin typeface="Calibri"/>
                <a:cs typeface="Calibri"/>
              </a:rPr>
              <a:t> </a:t>
            </a:r>
            <a:r>
              <a:rPr sz="2000" dirty="0">
                <a:latin typeface="Calibri"/>
                <a:cs typeface="Calibri"/>
              </a:rPr>
              <a:t>proper</a:t>
            </a:r>
            <a:r>
              <a:rPr sz="2000" spc="-50" dirty="0">
                <a:latin typeface="Calibri"/>
                <a:cs typeface="Calibri"/>
              </a:rPr>
              <a:t> </a:t>
            </a:r>
            <a:r>
              <a:rPr sz="2000" dirty="0">
                <a:latin typeface="Calibri"/>
                <a:cs typeface="Calibri"/>
              </a:rPr>
              <a:t>teaching</a:t>
            </a:r>
            <a:r>
              <a:rPr sz="2000" spc="-45" dirty="0">
                <a:latin typeface="Calibri"/>
                <a:cs typeface="Calibri"/>
              </a:rPr>
              <a:t> </a:t>
            </a:r>
            <a:r>
              <a:rPr sz="2000" spc="-10" dirty="0">
                <a:latin typeface="Calibri"/>
                <a:cs typeface="Calibri"/>
              </a:rPr>
              <a:t>aids/materials</a:t>
            </a:r>
            <a:r>
              <a:rPr sz="2000" spc="-30" dirty="0">
                <a:latin typeface="Calibri"/>
                <a:cs typeface="Calibri"/>
              </a:rPr>
              <a:t> </a:t>
            </a:r>
            <a:r>
              <a:rPr sz="2000" dirty="0">
                <a:latin typeface="Calibri"/>
                <a:cs typeface="Calibri"/>
              </a:rPr>
              <a:t>to</a:t>
            </a:r>
            <a:r>
              <a:rPr sz="2000" spc="-60" dirty="0">
                <a:latin typeface="Calibri"/>
                <a:cs typeface="Calibri"/>
              </a:rPr>
              <a:t> </a:t>
            </a:r>
            <a:r>
              <a:rPr sz="2000" dirty="0">
                <a:latin typeface="Calibri"/>
                <a:cs typeface="Calibri"/>
              </a:rPr>
              <a:t>teach</a:t>
            </a:r>
            <a:r>
              <a:rPr sz="2000" spc="-40" dirty="0">
                <a:latin typeface="Calibri"/>
                <a:cs typeface="Calibri"/>
              </a:rPr>
              <a:t> </a:t>
            </a:r>
            <a:r>
              <a:rPr sz="2000" dirty="0">
                <a:latin typeface="Calibri"/>
                <a:cs typeface="Calibri"/>
              </a:rPr>
              <a:t>disabled</a:t>
            </a:r>
            <a:r>
              <a:rPr sz="2000" spc="-35" dirty="0">
                <a:latin typeface="Calibri"/>
                <a:cs typeface="Calibri"/>
              </a:rPr>
              <a:t> </a:t>
            </a:r>
            <a:r>
              <a:rPr sz="2000" spc="-10" dirty="0">
                <a:latin typeface="Calibri"/>
                <a:cs typeface="Calibri"/>
              </a:rPr>
              <a:t>students</a:t>
            </a:r>
            <a:r>
              <a:rPr sz="2000" spc="-35" dirty="0">
                <a:latin typeface="Calibri"/>
                <a:cs typeface="Calibri"/>
              </a:rPr>
              <a:t> </a:t>
            </a:r>
            <a:r>
              <a:rPr sz="2000" spc="-10" dirty="0">
                <a:latin typeface="Calibri"/>
                <a:cs typeface="Calibri"/>
              </a:rPr>
              <a:t>(such </a:t>
            </a:r>
            <a:r>
              <a:rPr sz="2000" dirty="0">
                <a:latin typeface="Calibri"/>
                <a:cs typeface="Calibri"/>
              </a:rPr>
              <a:t>as</a:t>
            </a:r>
            <a:r>
              <a:rPr sz="2000" spc="-15" dirty="0">
                <a:latin typeface="Calibri"/>
                <a:cs typeface="Calibri"/>
              </a:rPr>
              <a:t> </a:t>
            </a:r>
            <a:r>
              <a:rPr sz="2000" dirty="0">
                <a:latin typeface="Calibri"/>
                <a:cs typeface="Calibri"/>
              </a:rPr>
              <a:t>braille</a:t>
            </a:r>
            <a:r>
              <a:rPr sz="2000" spc="5" dirty="0">
                <a:latin typeface="Calibri"/>
                <a:cs typeface="Calibri"/>
              </a:rPr>
              <a:t> </a:t>
            </a:r>
            <a:r>
              <a:rPr sz="2000" spc="-20" dirty="0">
                <a:latin typeface="Calibri"/>
                <a:cs typeface="Calibri"/>
              </a:rPr>
              <a:t>keyboards,monitors,printers,screen</a:t>
            </a:r>
            <a:r>
              <a:rPr sz="2000" spc="20" dirty="0">
                <a:latin typeface="Calibri"/>
                <a:cs typeface="Calibri"/>
              </a:rPr>
              <a:t> </a:t>
            </a:r>
            <a:r>
              <a:rPr sz="2000" spc="-10" dirty="0">
                <a:latin typeface="Calibri"/>
                <a:cs typeface="Calibri"/>
              </a:rPr>
              <a:t>readers,</a:t>
            </a:r>
            <a:r>
              <a:rPr sz="2000" spc="-5" dirty="0">
                <a:latin typeface="Calibri"/>
                <a:cs typeface="Calibri"/>
              </a:rPr>
              <a:t> </a:t>
            </a:r>
            <a:r>
              <a:rPr sz="2000" dirty="0">
                <a:latin typeface="Calibri"/>
                <a:cs typeface="Calibri"/>
              </a:rPr>
              <a:t>hearing</a:t>
            </a:r>
            <a:r>
              <a:rPr sz="2000" spc="-10" dirty="0">
                <a:latin typeface="Calibri"/>
                <a:cs typeface="Calibri"/>
              </a:rPr>
              <a:t> </a:t>
            </a:r>
            <a:r>
              <a:rPr sz="2000" dirty="0">
                <a:latin typeface="Calibri"/>
                <a:cs typeface="Calibri"/>
              </a:rPr>
              <a:t>aids</a:t>
            </a:r>
            <a:r>
              <a:rPr sz="2000" spc="-5" dirty="0">
                <a:latin typeface="Calibri"/>
                <a:cs typeface="Calibri"/>
              </a:rPr>
              <a:t> </a:t>
            </a:r>
            <a:r>
              <a:rPr sz="2000" spc="-10" dirty="0">
                <a:latin typeface="Calibri"/>
                <a:cs typeface="Calibri"/>
              </a:rPr>
              <a:t>etc.)</a:t>
            </a:r>
            <a:endParaRPr sz="2000">
              <a:latin typeface="Calibri"/>
              <a:cs typeface="Calibri"/>
            </a:endParaRPr>
          </a:p>
          <a:p>
            <a:pPr marL="433705" indent="-342900">
              <a:lnSpc>
                <a:spcPct val="100000"/>
              </a:lnSpc>
              <a:spcBef>
                <a:spcPts val="5"/>
              </a:spcBef>
              <a:buFont typeface="Wingdings"/>
              <a:buChar char=""/>
              <a:tabLst>
                <a:tab pos="433705" algn="l"/>
              </a:tabLst>
            </a:pPr>
            <a:r>
              <a:rPr sz="2000" dirty="0">
                <a:latin typeface="Calibri"/>
                <a:cs typeface="Calibri"/>
              </a:rPr>
              <a:t>Lack</a:t>
            </a:r>
            <a:r>
              <a:rPr sz="2000" spc="-45" dirty="0">
                <a:latin typeface="Calibri"/>
                <a:cs typeface="Calibri"/>
              </a:rPr>
              <a:t> </a:t>
            </a:r>
            <a:r>
              <a:rPr sz="2000" dirty="0">
                <a:latin typeface="Calibri"/>
                <a:cs typeface="Calibri"/>
              </a:rPr>
              <a:t>of</a:t>
            </a:r>
            <a:r>
              <a:rPr sz="2000" spc="-50" dirty="0">
                <a:latin typeface="Calibri"/>
                <a:cs typeface="Calibri"/>
              </a:rPr>
              <a:t> </a:t>
            </a:r>
            <a:r>
              <a:rPr sz="2000" dirty="0">
                <a:latin typeface="Calibri"/>
                <a:cs typeface="Calibri"/>
              </a:rPr>
              <a:t>special</a:t>
            </a:r>
            <a:r>
              <a:rPr sz="2000" spc="-30" dirty="0">
                <a:latin typeface="Calibri"/>
                <a:cs typeface="Calibri"/>
              </a:rPr>
              <a:t> </a:t>
            </a:r>
            <a:r>
              <a:rPr sz="2000" dirty="0">
                <a:latin typeface="Calibri"/>
                <a:cs typeface="Calibri"/>
              </a:rPr>
              <a:t>needs</a:t>
            </a:r>
            <a:r>
              <a:rPr sz="2000" spc="-40" dirty="0">
                <a:latin typeface="Calibri"/>
                <a:cs typeface="Calibri"/>
              </a:rPr>
              <a:t> </a:t>
            </a:r>
            <a:r>
              <a:rPr sz="2000" spc="-10" dirty="0">
                <a:latin typeface="Calibri"/>
                <a:cs typeface="Calibri"/>
              </a:rPr>
              <a:t>teachers</a:t>
            </a:r>
            <a:r>
              <a:rPr sz="2000" spc="-30" dirty="0">
                <a:latin typeface="Calibri"/>
                <a:cs typeface="Calibri"/>
              </a:rPr>
              <a:t> </a:t>
            </a:r>
            <a:r>
              <a:rPr sz="2000" dirty="0">
                <a:latin typeface="Calibri"/>
                <a:cs typeface="Calibri"/>
              </a:rPr>
              <a:t>to</a:t>
            </a:r>
            <a:r>
              <a:rPr sz="2000" spc="-55" dirty="0">
                <a:latin typeface="Calibri"/>
                <a:cs typeface="Calibri"/>
              </a:rPr>
              <a:t> </a:t>
            </a:r>
            <a:r>
              <a:rPr sz="2000" dirty="0">
                <a:latin typeface="Calibri"/>
                <a:cs typeface="Calibri"/>
              </a:rPr>
              <a:t>teach</a:t>
            </a:r>
            <a:r>
              <a:rPr sz="2000" spc="-35" dirty="0">
                <a:latin typeface="Calibri"/>
                <a:cs typeface="Calibri"/>
              </a:rPr>
              <a:t> </a:t>
            </a:r>
            <a:r>
              <a:rPr sz="2000" dirty="0">
                <a:latin typeface="Calibri"/>
                <a:cs typeface="Calibri"/>
              </a:rPr>
              <a:t>and</a:t>
            </a:r>
            <a:r>
              <a:rPr sz="2000" spc="-45" dirty="0">
                <a:latin typeface="Calibri"/>
                <a:cs typeface="Calibri"/>
              </a:rPr>
              <a:t> </a:t>
            </a:r>
            <a:r>
              <a:rPr sz="2000" dirty="0">
                <a:latin typeface="Calibri"/>
                <a:cs typeface="Calibri"/>
              </a:rPr>
              <a:t>train</a:t>
            </a:r>
            <a:r>
              <a:rPr sz="2000" spc="-45" dirty="0">
                <a:latin typeface="Calibri"/>
                <a:cs typeface="Calibri"/>
              </a:rPr>
              <a:t> </a:t>
            </a:r>
            <a:r>
              <a:rPr sz="2000" dirty="0">
                <a:latin typeface="Calibri"/>
                <a:cs typeface="Calibri"/>
              </a:rPr>
              <a:t>the</a:t>
            </a:r>
            <a:r>
              <a:rPr sz="2000" spc="-35" dirty="0">
                <a:latin typeface="Calibri"/>
                <a:cs typeface="Calibri"/>
              </a:rPr>
              <a:t> </a:t>
            </a:r>
            <a:r>
              <a:rPr sz="2000" spc="-20" dirty="0">
                <a:latin typeface="Calibri"/>
                <a:cs typeface="Calibri"/>
              </a:rPr>
              <a:t>differently</a:t>
            </a:r>
            <a:r>
              <a:rPr sz="2000" spc="-45" dirty="0">
                <a:latin typeface="Calibri"/>
                <a:cs typeface="Calibri"/>
              </a:rPr>
              <a:t> </a:t>
            </a:r>
            <a:r>
              <a:rPr sz="2000" dirty="0">
                <a:latin typeface="Calibri"/>
                <a:cs typeface="Calibri"/>
              </a:rPr>
              <a:t>abled</a:t>
            </a:r>
            <a:r>
              <a:rPr sz="2000" spc="-40" dirty="0">
                <a:latin typeface="Calibri"/>
                <a:cs typeface="Calibri"/>
              </a:rPr>
              <a:t> </a:t>
            </a:r>
            <a:r>
              <a:rPr sz="2000" spc="-10" dirty="0">
                <a:latin typeface="Calibri"/>
                <a:cs typeface="Calibri"/>
              </a:rPr>
              <a:t>students-</a:t>
            </a:r>
            <a:endParaRPr sz="2000">
              <a:latin typeface="Calibri"/>
              <a:cs typeface="Calibri"/>
            </a:endParaRPr>
          </a:p>
          <a:p>
            <a:pPr marL="434340">
              <a:lnSpc>
                <a:spcPct val="100000"/>
              </a:lnSpc>
            </a:pPr>
            <a:r>
              <a:rPr sz="2000" dirty="0">
                <a:latin typeface="Calibri"/>
                <a:cs typeface="Calibri"/>
              </a:rPr>
              <a:t>specialized</a:t>
            </a:r>
            <a:r>
              <a:rPr sz="2000" spc="-60" dirty="0">
                <a:latin typeface="Calibri"/>
                <a:cs typeface="Calibri"/>
              </a:rPr>
              <a:t> </a:t>
            </a:r>
            <a:r>
              <a:rPr sz="2000" spc="-10" dirty="0">
                <a:latin typeface="Calibri"/>
                <a:cs typeface="Calibri"/>
              </a:rPr>
              <a:t>editors,voice</a:t>
            </a:r>
            <a:r>
              <a:rPr sz="2000" spc="-65" dirty="0">
                <a:latin typeface="Calibri"/>
                <a:cs typeface="Calibri"/>
              </a:rPr>
              <a:t> </a:t>
            </a:r>
            <a:r>
              <a:rPr sz="2000" spc="-10" dirty="0">
                <a:latin typeface="Calibri"/>
                <a:cs typeface="Calibri"/>
              </a:rPr>
              <a:t>assistant</a:t>
            </a:r>
            <a:r>
              <a:rPr sz="2000" spc="-60" dirty="0">
                <a:latin typeface="Calibri"/>
                <a:cs typeface="Calibri"/>
              </a:rPr>
              <a:t> </a:t>
            </a:r>
            <a:r>
              <a:rPr sz="2000" dirty="0">
                <a:latin typeface="Calibri"/>
                <a:cs typeface="Calibri"/>
              </a:rPr>
              <a:t>softwares</a:t>
            </a:r>
            <a:r>
              <a:rPr sz="2000" spc="-65" dirty="0">
                <a:latin typeface="Calibri"/>
                <a:cs typeface="Calibri"/>
              </a:rPr>
              <a:t> </a:t>
            </a:r>
            <a:r>
              <a:rPr sz="2000" spc="-20" dirty="0">
                <a:latin typeface="Calibri"/>
                <a:cs typeface="Calibri"/>
              </a:rPr>
              <a:t>etc.</a:t>
            </a:r>
            <a:endParaRPr sz="2000">
              <a:latin typeface="Calibri"/>
              <a:cs typeface="Calibri"/>
            </a:endParaRPr>
          </a:p>
          <a:p>
            <a:pPr marL="433705" indent="-342900">
              <a:lnSpc>
                <a:spcPct val="100000"/>
              </a:lnSpc>
              <a:buFont typeface="Wingdings"/>
              <a:buChar char=""/>
              <a:tabLst>
                <a:tab pos="433705" algn="l"/>
              </a:tabLst>
            </a:pPr>
            <a:r>
              <a:rPr sz="2000" dirty="0">
                <a:latin typeface="Calibri"/>
                <a:cs typeface="Calibri"/>
              </a:rPr>
              <a:t>Lack</a:t>
            </a:r>
            <a:r>
              <a:rPr sz="2000" spc="-30" dirty="0">
                <a:latin typeface="Calibri"/>
                <a:cs typeface="Calibri"/>
              </a:rPr>
              <a:t> </a:t>
            </a:r>
            <a:r>
              <a:rPr sz="2000" dirty="0">
                <a:latin typeface="Calibri"/>
                <a:cs typeface="Calibri"/>
              </a:rPr>
              <a:t>of</a:t>
            </a:r>
            <a:r>
              <a:rPr sz="2000" spc="-40" dirty="0">
                <a:latin typeface="Calibri"/>
                <a:cs typeface="Calibri"/>
              </a:rPr>
              <a:t> </a:t>
            </a:r>
            <a:r>
              <a:rPr sz="2000" dirty="0">
                <a:latin typeface="Calibri"/>
                <a:cs typeface="Calibri"/>
              </a:rPr>
              <a:t>supporting</a:t>
            </a:r>
            <a:r>
              <a:rPr sz="2000" spc="-30" dirty="0">
                <a:latin typeface="Calibri"/>
                <a:cs typeface="Calibri"/>
              </a:rPr>
              <a:t> </a:t>
            </a:r>
            <a:r>
              <a:rPr sz="2000" spc="-10" dirty="0">
                <a:latin typeface="Calibri"/>
                <a:cs typeface="Calibri"/>
              </a:rPr>
              <a:t>curriculums </a:t>
            </a:r>
            <a:r>
              <a:rPr sz="2000" dirty="0">
                <a:latin typeface="Calibri"/>
                <a:cs typeface="Calibri"/>
              </a:rPr>
              <a:t>in</a:t>
            </a:r>
            <a:r>
              <a:rPr sz="2000" spc="-40" dirty="0">
                <a:latin typeface="Calibri"/>
                <a:cs typeface="Calibri"/>
              </a:rPr>
              <a:t> </a:t>
            </a:r>
            <a:r>
              <a:rPr sz="2000" spc="-10" dirty="0">
                <a:latin typeface="Calibri"/>
                <a:cs typeface="Calibri"/>
              </a:rPr>
              <a:t>school</a:t>
            </a:r>
            <a:endParaRPr sz="2000">
              <a:latin typeface="Calibri"/>
              <a:cs typeface="Calibri"/>
            </a:endParaRPr>
          </a:p>
        </p:txBody>
      </p:sp>
      <p:grpSp>
        <p:nvGrpSpPr>
          <p:cNvPr id="7" name="object 7"/>
          <p:cNvGrpSpPr/>
          <p:nvPr/>
        </p:nvGrpSpPr>
        <p:grpSpPr>
          <a:xfrm>
            <a:off x="47625" y="5152964"/>
            <a:ext cx="9048750" cy="1626870"/>
            <a:chOff x="47625" y="5152964"/>
            <a:chExt cx="9048750" cy="1626870"/>
          </a:xfrm>
        </p:grpSpPr>
        <p:sp>
          <p:nvSpPr>
            <p:cNvPr id="8" name="object 8"/>
            <p:cNvSpPr/>
            <p:nvPr/>
          </p:nvSpPr>
          <p:spPr>
            <a:xfrm>
              <a:off x="76200" y="5181539"/>
              <a:ext cx="8991600" cy="1569720"/>
            </a:xfrm>
            <a:custGeom>
              <a:avLst/>
              <a:gdLst/>
              <a:ahLst/>
              <a:cxnLst/>
              <a:rect l="l" t="t" r="r" b="b"/>
              <a:pathLst>
                <a:path w="8991600" h="1569720">
                  <a:moveTo>
                    <a:pt x="8991600" y="0"/>
                  </a:moveTo>
                  <a:lnTo>
                    <a:pt x="0" y="0"/>
                  </a:lnTo>
                  <a:lnTo>
                    <a:pt x="0" y="1569720"/>
                  </a:lnTo>
                  <a:lnTo>
                    <a:pt x="8991600" y="1569720"/>
                  </a:lnTo>
                  <a:lnTo>
                    <a:pt x="8991600" y="0"/>
                  </a:lnTo>
                  <a:close/>
                </a:path>
              </a:pathLst>
            </a:custGeom>
            <a:solidFill>
              <a:srgbClr val="CCFFCC"/>
            </a:solidFill>
          </p:spPr>
          <p:txBody>
            <a:bodyPr wrap="square" lIns="0" tIns="0" rIns="0" bIns="0" rtlCol="0"/>
            <a:lstStyle/>
            <a:p>
              <a:endParaRPr/>
            </a:p>
          </p:txBody>
        </p:sp>
        <p:sp>
          <p:nvSpPr>
            <p:cNvPr id="9" name="object 9"/>
            <p:cNvSpPr/>
            <p:nvPr/>
          </p:nvSpPr>
          <p:spPr>
            <a:xfrm>
              <a:off x="76200" y="5181539"/>
              <a:ext cx="8991600" cy="1569720"/>
            </a:xfrm>
            <a:custGeom>
              <a:avLst/>
              <a:gdLst/>
              <a:ahLst/>
              <a:cxnLst/>
              <a:rect l="l" t="t" r="r" b="b"/>
              <a:pathLst>
                <a:path w="8991600" h="1569720">
                  <a:moveTo>
                    <a:pt x="0" y="1569720"/>
                  </a:moveTo>
                  <a:lnTo>
                    <a:pt x="8991600" y="1569720"/>
                  </a:lnTo>
                  <a:lnTo>
                    <a:pt x="8991600" y="0"/>
                  </a:lnTo>
                  <a:lnTo>
                    <a:pt x="0" y="0"/>
                  </a:lnTo>
                  <a:lnTo>
                    <a:pt x="0" y="1569720"/>
                  </a:lnTo>
                  <a:close/>
                </a:path>
              </a:pathLst>
            </a:custGeom>
            <a:ln w="57150">
              <a:solidFill>
                <a:srgbClr val="008000"/>
              </a:solidFill>
            </a:ln>
          </p:spPr>
          <p:txBody>
            <a:bodyPr wrap="square" lIns="0" tIns="0" rIns="0" bIns="0" rtlCol="0"/>
            <a:lstStyle/>
            <a:p>
              <a:endParaRPr/>
            </a:p>
          </p:txBody>
        </p:sp>
      </p:grpSp>
      <p:sp>
        <p:nvSpPr>
          <p:cNvPr id="10" name="object 10"/>
          <p:cNvSpPr txBox="1"/>
          <p:nvPr/>
        </p:nvSpPr>
        <p:spPr>
          <a:xfrm>
            <a:off x="154939" y="5195316"/>
            <a:ext cx="8817610" cy="1494155"/>
          </a:xfrm>
          <a:prstGeom prst="rect">
            <a:avLst/>
          </a:prstGeom>
        </p:spPr>
        <p:txBody>
          <a:bodyPr vert="horz" wrap="square" lIns="0" tIns="12700" rIns="0" bIns="0" rtlCol="0">
            <a:spAutoFit/>
          </a:bodyPr>
          <a:lstStyle/>
          <a:p>
            <a:pPr marL="12700">
              <a:lnSpc>
                <a:spcPct val="100000"/>
              </a:lnSpc>
              <a:spcBef>
                <a:spcPts val="100"/>
              </a:spcBef>
            </a:pPr>
            <a:r>
              <a:rPr sz="2400" b="1" u="sng" dirty="0">
                <a:solidFill>
                  <a:srgbClr val="008000"/>
                </a:solidFill>
                <a:uFill>
                  <a:solidFill>
                    <a:srgbClr val="008000"/>
                  </a:solidFill>
                </a:uFill>
                <a:latin typeface="Calibri"/>
                <a:cs typeface="Calibri"/>
              </a:rPr>
              <a:t>Solutions</a:t>
            </a:r>
            <a:r>
              <a:rPr sz="2400" b="1" u="sng" spc="-60" dirty="0">
                <a:solidFill>
                  <a:srgbClr val="008000"/>
                </a:solidFill>
                <a:uFill>
                  <a:solidFill>
                    <a:srgbClr val="008000"/>
                  </a:solidFill>
                </a:uFill>
                <a:latin typeface="Calibri"/>
                <a:cs typeface="Calibri"/>
              </a:rPr>
              <a:t> </a:t>
            </a:r>
            <a:r>
              <a:rPr sz="2400" b="1" u="sng" dirty="0">
                <a:solidFill>
                  <a:srgbClr val="008000"/>
                </a:solidFill>
                <a:uFill>
                  <a:solidFill>
                    <a:srgbClr val="008000"/>
                  </a:solidFill>
                </a:uFill>
                <a:latin typeface="Calibri"/>
                <a:cs typeface="Calibri"/>
              </a:rPr>
              <a:t>to</a:t>
            </a:r>
            <a:r>
              <a:rPr sz="2400" b="1" u="sng" spc="-50" dirty="0">
                <a:solidFill>
                  <a:srgbClr val="008000"/>
                </a:solidFill>
                <a:uFill>
                  <a:solidFill>
                    <a:srgbClr val="008000"/>
                  </a:solidFill>
                </a:uFill>
                <a:latin typeface="Calibri"/>
                <a:cs typeface="Calibri"/>
              </a:rPr>
              <a:t> </a:t>
            </a:r>
            <a:r>
              <a:rPr sz="2400" b="1" u="sng" dirty="0">
                <a:solidFill>
                  <a:srgbClr val="008000"/>
                </a:solidFill>
                <a:uFill>
                  <a:solidFill>
                    <a:srgbClr val="008000"/>
                  </a:solidFill>
                </a:uFill>
                <a:latin typeface="Calibri"/>
                <a:cs typeface="Calibri"/>
              </a:rPr>
              <a:t>disability</a:t>
            </a:r>
            <a:r>
              <a:rPr sz="2400" b="1" u="sng" spc="-60" dirty="0">
                <a:solidFill>
                  <a:srgbClr val="008000"/>
                </a:solidFill>
                <a:uFill>
                  <a:solidFill>
                    <a:srgbClr val="008000"/>
                  </a:solidFill>
                </a:uFill>
                <a:latin typeface="Calibri"/>
                <a:cs typeface="Calibri"/>
              </a:rPr>
              <a:t> </a:t>
            </a:r>
            <a:r>
              <a:rPr sz="2400" b="1" u="sng" dirty="0">
                <a:solidFill>
                  <a:srgbClr val="008000"/>
                </a:solidFill>
                <a:uFill>
                  <a:solidFill>
                    <a:srgbClr val="008000"/>
                  </a:solidFill>
                </a:uFill>
                <a:latin typeface="Calibri"/>
                <a:cs typeface="Calibri"/>
              </a:rPr>
              <a:t>issues</a:t>
            </a:r>
            <a:r>
              <a:rPr sz="2400" b="1" u="sng" spc="-45" dirty="0">
                <a:solidFill>
                  <a:srgbClr val="008000"/>
                </a:solidFill>
                <a:uFill>
                  <a:solidFill>
                    <a:srgbClr val="008000"/>
                  </a:solidFill>
                </a:uFill>
                <a:latin typeface="Calibri"/>
                <a:cs typeface="Calibri"/>
              </a:rPr>
              <a:t> </a:t>
            </a:r>
            <a:r>
              <a:rPr sz="2400" b="1" u="sng" spc="-10" dirty="0">
                <a:solidFill>
                  <a:srgbClr val="008000"/>
                </a:solidFill>
                <a:uFill>
                  <a:solidFill>
                    <a:srgbClr val="008000"/>
                  </a:solidFill>
                </a:uFill>
                <a:latin typeface="Calibri"/>
                <a:cs typeface="Calibri"/>
              </a:rPr>
              <a:t>are:-</a:t>
            </a:r>
            <a:endParaRPr sz="2400">
              <a:latin typeface="Calibri"/>
              <a:cs typeface="Calibri"/>
            </a:endParaRPr>
          </a:p>
          <a:p>
            <a:pPr marL="297815" indent="-285115">
              <a:lnSpc>
                <a:spcPct val="100000"/>
              </a:lnSpc>
              <a:spcBef>
                <a:spcPts val="40"/>
              </a:spcBef>
              <a:buFont typeface="Wingdings"/>
              <a:buChar char=""/>
              <a:tabLst>
                <a:tab pos="297815" algn="l"/>
              </a:tabLst>
            </a:pPr>
            <a:r>
              <a:rPr sz="1800" dirty="0">
                <a:latin typeface="Calibri"/>
                <a:cs typeface="Calibri"/>
              </a:rPr>
              <a:t>School</a:t>
            </a:r>
            <a:r>
              <a:rPr sz="1800" spc="-45" dirty="0">
                <a:latin typeface="Calibri"/>
                <a:cs typeface="Calibri"/>
              </a:rPr>
              <a:t> </a:t>
            </a:r>
            <a:r>
              <a:rPr sz="1800" dirty="0">
                <a:latin typeface="Calibri"/>
                <a:cs typeface="Calibri"/>
              </a:rPr>
              <a:t>must</a:t>
            </a:r>
            <a:r>
              <a:rPr sz="1800" spc="-50" dirty="0">
                <a:latin typeface="Calibri"/>
                <a:cs typeface="Calibri"/>
              </a:rPr>
              <a:t> </a:t>
            </a:r>
            <a:r>
              <a:rPr sz="1800" dirty="0">
                <a:latin typeface="Calibri"/>
                <a:cs typeface="Calibri"/>
              </a:rPr>
              <a:t>be</a:t>
            </a:r>
            <a:r>
              <a:rPr sz="1800" spc="-35" dirty="0">
                <a:latin typeface="Calibri"/>
                <a:cs typeface="Calibri"/>
              </a:rPr>
              <a:t> </a:t>
            </a:r>
            <a:r>
              <a:rPr sz="1800" dirty="0">
                <a:latin typeface="Calibri"/>
                <a:cs typeface="Calibri"/>
              </a:rPr>
              <a:t>equipped</a:t>
            </a:r>
            <a:r>
              <a:rPr sz="1800" spc="-25" dirty="0">
                <a:latin typeface="Calibri"/>
                <a:cs typeface="Calibri"/>
              </a:rPr>
              <a:t> </a:t>
            </a:r>
            <a:r>
              <a:rPr sz="1800" dirty="0">
                <a:latin typeface="Calibri"/>
                <a:cs typeface="Calibri"/>
              </a:rPr>
              <a:t>with</a:t>
            </a:r>
            <a:r>
              <a:rPr sz="1800" spc="-35" dirty="0">
                <a:latin typeface="Calibri"/>
                <a:cs typeface="Calibri"/>
              </a:rPr>
              <a:t> </a:t>
            </a:r>
            <a:r>
              <a:rPr sz="1800" dirty="0">
                <a:latin typeface="Calibri"/>
                <a:cs typeface="Calibri"/>
              </a:rPr>
              <a:t>necessary</a:t>
            </a:r>
            <a:r>
              <a:rPr sz="1800" spc="-35" dirty="0">
                <a:latin typeface="Calibri"/>
                <a:cs typeface="Calibri"/>
              </a:rPr>
              <a:t> </a:t>
            </a:r>
            <a:r>
              <a:rPr sz="1800" spc="-10" dirty="0">
                <a:latin typeface="Calibri"/>
                <a:cs typeface="Calibri"/>
              </a:rPr>
              <a:t>assistivetools</a:t>
            </a:r>
            <a:r>
              <a:rPr sz="1800" spc="-45" dirty="0">
                <a:latin typeface="Calibri"/>
                <a:cs typeface="Calibri"/>
              </a:rPr>
              <a:t> </a:t>
            </a:r>
            <a:r>
              <a:rPr sz="1800" dirty="0">
                <a:latin typeface="Calibri"/>
                <a:cs typeface="Calibri"/>
              </a:rPr>
              <a:t>and</a:t>
            </a:r>
            <a:r>
              <a:rPr sz="1800" spc="-35" dirty="0">
                <a:latin typeface="Calibri"/>
                <a:cs typeface="Calibri"/>
              </a:rPr>
              <a:t> </a:t>
            </a:r>
            <a:r>
              <a:rPr sz="1800" dirty="0">
                <a:latin typeface="Calibri"/>
                <a:cs typeface="Calibri"/>
              </a:rPr>
              <a:t>software</a:t>
            </a:r>
            <a:r>
              <a:rPr sz="1800" spc="-45" dirty="0">
                <a:latin typeface="Calibri"/>
                <a:cs typeface="Calibri"/>
              </a:rPr>
              <a:t> </a:t>
            </a:r>
            <a:r>
              <a:rPr sz="1800" dirty="0">
                <a:latin typeface="Calibri"/>
                <a:cs typeface="Calibri"/>
              </a:rPr>
              <a:t>and</a:t>
            </a:r>
            <a:r>
              <a:rPr sz="1800" spc="-40" dirty="0">
                <a:latin typeface="Calibri"/>
                <a:cs typeface="Calibri"/>
              </a:rPr>
              <a:t> </a:t>
            </a:r>
            <a:r>
              <a:rPr sz="1800" dirty="0">
                <a:latin typeface="Calibri"/>
                <a:cs typeface="Calibri"/>
              </a:rPr>
              <a:t>teaching</a:t>
            </a:r>
            <a:r>
              <a:rPr sz="1800" spc="-40" dirty="0">
                <a:latin typeface="Calibri"/>
                <a:cs typeface="Calibri"/>
              </a:rPr>
              <a:t> </a:t>
            </a:r>
            <a:r>
              <a:rPr sz="1800" spc="-10" dirty="0">
                <a:latin typeface="Calibri"/>
                <a:cs typeface="Calibri"/>
              </a:rPr>
              <a:t>materials</a:t>
            </a:r>
            <a:endParaRPr sz="1800">
              <a:latin typeface="Calibri"/>
              <a:cs typeface="Calibri"/>
            </a:endParaRPr>
          </a:p>
          <a:p>
            <a:pPr marL="297815" indent="-285115">
              <a:lnSpc>
                <a:spcPct val="100000"/>
              </a:lnSpc>
              <a:buFont typeface="Wingdings"/>
              <a:buChar char=""/>
              <a:tabLst>
                <a:tab pos="297815" algn="l"/>
              </a:tabLst>
            </a:pPr>
            <a:r>
              <a:rPr sz="1800" dirty="0">
                <a:latin typeface="Calibri"/>
                <a:cs typeface="Calibri"/>
              </a:rPr>
              <a:t>Specially</a:t>
            </a:r>
            <a:r>
              <a:rPr sz="1800" spc="-60" dirty="0">
                <a:latin typeface="Calibri"/>
                <a:cs typeface="Calibri"/>
              </a:rPr>
              <a:t> </a:t>
            </a:r>
            <a:r>
              <a:rPr sz="1800" spc="-20" dirty="0">
                <a:latin typeface="Calibri"/>
                <a:cs typeface="Calibri"/>
              </a:rPr>
              <a:t>Trained</a:t>
            </a:r>
            <a:r>
              <a:rPr sz="1800" spc="-45" dirty="0">
                <a:latin typeface="Calibri"/>
                <a:cs typeface="Calibri"/>
              </a:rPr>
              <a:t> </a:t>
            </a:r>
            <a:r>
              <a:rPr sz="1800" dirty="0">
                <a:latin typeface="Calibri"/>
                <a:cs typeface="Calibri"/>
              </a:rPr>
              <a:t>teachers</a:t>
            </a:r>
            <a:r>
              <a:rPr sz="1800" spc="-55" dirty="0">
                <a:latin typeface="Calibri"/>
                <a:cs typeface="Calibri"/>
              </a:rPr>
              <a:t> </a:t>
            </a:r>
            <a:r>
              <a:rPr sz="1800" dirty="0">
                <a:latin typeface="Calibri"/>
                <a:cs typeface="Calibri"/>
              </a:rPr>
              <a:t>must</a:t>
            </a:r>
            <a:r>
              <a:rPr sz="1800" spc="-60" dirty="0">
                <a:latin typeface="Calibri"/>
                <a:cs typeface="Calibri"/>
              </a:rPr>
              <a:t> </a:t>
            </a:r>
            <a:r>
              <a:rPr sz="1800" dirty="0">
                <a:latin typeface="Calibri"/>
                <a:cs typeface="Calibri"/>
              </a:rPr>
              <a:t>be</a:t>
            </a:r>
            <a:r>
              <a:rPr sz="1800" spc="-45" dirty="0">
                <a:latin typeface="Calibri"/>
                <a:cs typeface="Calibri"/>
              </a:rPr>
              <a:t> </a:t>
            </a:r>
            <a:r>
              <a:rPr sz="1800" spc="-10" dirty="0">
                <a:latin typeface="Calibri"/>
                <a:cs typeface="Calibri"/>
              </a:rPr>
              <a:t>appointed</a:t>
            </a:r>
            <a:endParaRPr sz="1800">
              <a:latin typeface="Calibri"/>
              <a:cs typeface="Calibri"/>
            </a:endParaRPr>
          </a:p>
          <a:p>
            <a:pPr marL="297815" indent="-285115">
              <a:lnSpc>
                <a:spcPct val="100000"/>
              </a:lnSpc>
              <a:buFont typeface="Wingdings"/>
              <a:buChar char=""/>
              <a:tabLst>
                <a:tab pos="297815" algn="l"/>
              </a:tabLst>
            </a:pPr>
            <a:r>
              <a:rPr sz="1800" dirty="0">
                <a:latin typeface="Calibri"/>
                <a:cs typeface="Calibri"/>
              </a:rPr>
              <a:t>Curriculums</a:t>
            </a:r>
            <a:r>
              <a:rPr sz="1800" spc="-60" dirty="0">
                <a:latin typeface="Calibri"/>
                <a:cs typeface="Calibri"/>
              </a:rPr>
              <a:t> </a:t>
            </a:r>
            <a:r>
              <a:rPr sz="1800" dirty="0">
                <a:latin typeface="Calibri"/>
                <a:cs typeface="Calibri"/>
              </a:rPr>
              <a:t>must</a:t>
            </a:r>
            <a:r>
              <a:rPr sz="1800" spc="-60" dirty="0">
                <a:latin typeface="Calibri"/>
                <a:cs typeface="Calibri"/>
              </a:rPr>
              <a:t> </a:t>
            </a:r>
            <a:r>
              <a:rPr sz="1800" dirty="0">
                <a:latin typeface="Calibri"/>
                <a:cs typeface="Calibri"/>
              </a:rPr>
              <a:t>be</a:t>
            </a:r>
            <a:r>
              <a:rPr sz="1800" spc="-45" dirty="0">
                <a:latin typeface="Calibri"/>
                <a:cs typeface="Calibri"/>
              </a:rPr>
              <a:t> </a:t>
            </a:r>
            <a:r>
              <a:rPr sz="1800" dirty="0">
                <a:latin typeface="Calibri"/>
                <a:cs typeface="Calibri"/>
              </a:rPr>
              <a:t>framed</a:t>
            </a:r>
            <a:r>
              <a:rPr sz="1800" spc="-55" dirty="0">
                <a:latin typeface="Calibri"/>
                <a:cs typeface="Calibri"/>
              </a:rPr>
              <a:t> </a:t>
            </a:r>
            <a:r>
              <a:rPr sz="1800" dirty="0">
                <a:latin typeface="Calibri"/>
                <a:cs typeface="Calibri"/>
              </a:rPr>
              <a:t>carefully</a:t>
            </a:r>
            <a:r>
              <a:rPr sz="1800" spc="-55" dirty="0">
                <a:latin typeface="Calibri"/>
                <a:cs typeface="Calibri"/>
              </a:rPr>
              <a:t> </a:t>
            </a:r>
            <a:r>
              <a:rPr sz="1800" dirty="0">
                <a:latin typeface="Calibri"/>
                <a:cs typeface="Calibri"/>
              </a:rPr>
              <a:t>by</a:t>
            </a:r>
            <a:r>
              <a:rPr sz="1800" spc="-50" dirty="0">
                <a:latin typeface="Calibri"/>
                <a:cs typeface="Calibri"/>
              </a:rPr>
              <a:t> </a:t>
            </a:r>
            <a:r>
              <a:rPr sz="1800" dirty="0">
                <a:latin typeface="Calibri"/>
                <a:cs typeface="Calibri"/>
              </a:rPr>
              <a:t>keeping</a:t>
            </a:r>
            <a:r>
              <a:rPr sz="1800" spc="-35" dirty="0">
                <a:latin typeface="Calibri"/>
                <a:cs typeface="Calibri"/>
              </a:rPr>
              <a:t> </a:t>
            </a:r>
            <a:r>
              <a:rPr sz="1800" dirty="0">
                <a:latin typeface="Calibri"/>
                <a:cs typeface="Calibri"/>
              </a:rPr>
              <a:t>in</a:t>
            </a:r>
            <a:r>
              <a:rPr sz="1800" spc="-50" dirty="0">
                <a:latin typeface="Calibri"/>
                <a:cs typeface="Calibri"/>
              </a:rPr>
              <a:t> </a:t>
            </a:r>
            <a:r>
              <a:rPr sz="1800" dirty="0">
                <a:latin typeface="Calibri"/>
                <a:cs typeface="Calibri"/>
              </a:rPr>
              <a:t>mind</a:t>
            </a:r>
            <a:r>
              <a:rPr sz="1800" spc="-55" dirty="0">
                <a:latin typeface="Calibri"/>
                <a:cs typeface="Calibri"/>
              </a:rPr>
              <a:t> </a:t>
            </a:r>
            <a:r>
              <a:rPr sz="1800" dirty="0">
                <a:latin typeface="Calibri"/>
                <a:cs typeface="Calibri"/>
              </a:rPr>
              <a:t>the</a:t>
            </a:r>
            <a:r>
              <a:rPr sz="1800" spc="-50" dirty="0">
                <a:latin typeface="Calibri"/>
                <a:cs typeface="Calibri"/>
              </a:rPr>
              <a:t> </a:t>
            </a:r>
            <a:r>
              <a:rPr sz="1800" dirty="0">
                <a:latin typeface="Calibri"/>
                <a:cs typeface="Calibri"/>
              </a:rPr>
              <a:t>specially</a:t>
            </a:r>
            <a:r>
              <a:rPr sz="1800" spc="-50" dirty="0">
                <a:latin typeface="Calibri"/>
                <a:cs typeface="Calibri"/>
              </a:rPr>
              <a:t> </a:t>
            </a:r>
            <a:r>
              <a:rPr sz="1800" dirty="0">
                <a:latin typeface="Calibri"/>
                <a:cs typeface="Calibri"/>
              </a:rPr>
              <a:t>abled</a:t>
            </a:r>
            <a:r>
              <a:rPr sz="1800" spc="-45" dirty="0">
                <a:latin typeface="Calibri"/>
                <a:cs typeface="Calibri"/>
              </a:rPr>
              <a:t> </a:t>
            </a:r>
            <a:r>
              <a:rPr sz="1800" spc="-10" dirty="0">
                <a:latin typeface="Calibri"/>
                <a:cs typeface="Calibri"/>
              </a:rPr>
              <a:t>students.</a:t>
            </a:r>
            <a:endParaRPr sz="1800">
              <a:latin typeface="Calibri"/>
              <a:cs typeface="Calibri"/>
            </a:endParaRPr>
          </a:p>
          <a:p>
            <a:pPr marL="297815" indent="-285115">
              <a:lnSpc>
                <a:spcPct val="100000"/>
              </a:lnSpc>
              <a:buFont typeface="Wingdings"/>
              <a:buChar char=""/>
              <a:tabLst>
                <a:tab pos="297815" algn="l"/>
              </a:tabLst>
            </a:pPr>
            <a:r>
              <a:rPr sz="1800" dirty="0">
                <a:latin typeface="Calibri"/>
                <a:cs typeface="Calibri"/>
              </a:rPr>
              <a:t>Inclusive</a:t>
            </a:r>
            <a:r>
              <a:rPr sz="1800" spc="-40" dirty="0">
                <a:latin typeface="Calibri"/>
                <a:cs typeface="Calibri"/>
              </a:rPr>
              <a:t> </a:t>
            </a:r>
            <a:r>
              <a:rPr sz="1800" spc="-10" dirty="0">
                <a:latin typeface="Calibri"/>
                <a:cs typeface="Calibri"/>
              </a:rPr>
              <a:t>education</a:t>
            </a:r>
            <a:r>
              <a:rPr sz="1800" spc="-20" dirty="0">
                <a:latin typeface="Calibri"/>
                <a:cs typeface="Calibri"/>
              </a:rPr>
              <a:t> </a:t>
            </a:r>
            <a:r>
              <a:rPr sz="1800" dirty="0">
                <a:latin typeface="Calibri"/>
                <a:cs typeface="Calibri"/>
              </a:rPr>
              <a:t>must</a:t>
            </a:r>
            <a:r>
              <a:rPr sz="1800" spc="-40" dirty="0">
                <a:latin typeface="Calibri"/>
                <a:cs typeface="Calibri"/>
              </a:rPr>
              <a:t> </a:t>
            </a:r>
            <a:r>
              <a:rPr sz="1800" dirty="0">
                <a:latin typeface="Calibri"/>
                <a:cs typeface="Calibri"/>
              </a:rPr>
              <a:t>be</a:t>
            </a:r>
            <a:r>
              <a:rPr sz="1800" spc="-25" dirty="0">
                <a:latin typeface="Calibri"/>
                <a:cs typeface="Calibri"/>
              </a:rPr>
              <a:t> </a:t>
            </a:r>
            <a:r>
              <a:rPr sz="1800" dirty="0">
                <a:latin typeface="Calibri"/>
                <a:cs typeface="Calibri"/>
              </a:rPr>
              <a:t>promoted</a:t>
            </a:r>
            <a:r>
              <a:rPr sz="1800" spc="-40" dirty="0">
                <a:latin typeface="Calibri"/>
                <a:cs typeface="Calibri"/>
              </a:rPr>
              <a:t> </a:t>
            </a:r>
            <a:r>
              <a:rPr sz="1800" dirty="0">
                <a:latin typeface="Calibri"/>
                <a:cs typeface="Calibri"/>
              </a:rPr>
              <a:t>in</a:t>
            </a:r>
            <a:r>
              <a:rPr sz="1800" spc="-30" dirty="0">
                <a:latin typeface="Calibri"/>
                <a:cs typeface="Calibri"/>
              </a:rPr>
              <a:t> </a:t>
            </a:r>
            <a:r>
              <a:rPr sz="1800" spc="-10" dirty="0">
                <a:latin typeface="Calibri"/>
                <a:cs typeface="Calibri"/>
              </a:rPr>
              <a:t>classrooms</a:t>
            </a:r>
            <a:endParaRPr sz="1800">
              <a:latin typeface="Calibri"/>
              <a:cs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19860" y="187706"/>
            <a:ext cx="6304915" cy="695960"/>
          </a:xfrm>
          <a:prstGeom prst="rect">
            <a:avLst/>
          </a:prstGeom>
        </p:spPr>
        <p:txBody>
          <a:bodyPr vert="horz" wrap="square" lIns="0" tIns="12065" rIns="0" bIns="0" rtlCol="0">
            <a:spAutoFit/>
          </a:bodyPr>
          <a:lstStyle/>
          <a:p>
            <a:pPr marL="12700">
              <a:lnSpc>
                <a:spcPct val="100000"/>
              </a:lnSpc>
              <a:spcBef>
                <a:spcPts val="95"/>
              </a:spcBef>
            </a:pPr>
            <a:r>
              <a:rPr sz="4400" u="sng" spc="-10" dirty="0">
                <a:uFill>
                  <a:solidFill>
                    <a:srgbClr val="000000"/>
                  </a:solidFill>
                </a:uFill>
              </a:rPr>
              <a:t>Bibliograhy</a:t>
            </a:r>
            <a:r>
              <a:rPr sz="4400" u="sng" spc="-110" dirty="0">
                <a:uFill>
                  <a:solidFill>
                    <a:srgbClr val="000000"/>
                  </a:solidFill>
                </a:uFill>
              </a:rPr>
              <a:t> </a:t>
            </a:r>
            <a:r>
              <a:rPr sz="4400" u="sng" dirty="0">
                <a:uFill>
                  <a:solidFill>
                    <a:srgbClr val="000000"/>
                  </a:solidFill>
                </a:uFill>
              </a:rPr>
              <a:t>and</a:t>
            </a:r>
            <a:r>
              <a:rPr sz="4400" u="sng" spc="-125" dirty="0">
                <a:uFill>
                  <a:solidFill>
                    <a:srgbClr val="000000"/>
                  </a:solidFill>
                </a:uFill>
              </a:rPr>
              <a:t> </a:t>
            </a:r>
            <a:r>
              <a:rPr sz="4400" u="sng" spc="-10" dirty="0">
                <a:uFill>
                  <a:solidFill>
                    <a:srgbClr val="000000"/>
                  </a:solidFill>
                </a:uFill>
              </a:rPr>
              <a:t>References</a:t>
            </a:r>
            <a:endParaRPr sz="4400"/>
          </a:p>
        </p:txBody>
      </p:sp>
      <p:sp>
        <p:nvSpPr>
          <p:cNvPr id="3" name="object 3"/>
          <p:cNvSpPr txBox="1"/>
          <p:nvPr/>
        </p:nvSpPr>
        <p:spPr>
          <a:xfrm>
            <a:off x="535940" y="980897"/>
            <a:ext cx="7586980" cy="4991735"/>
          </a:xfrm>
          <a:prstGeom prst="rect">
            <a:avLst/>
          </a:prstGeom>
        </p:spPr>
        <p:txBody>
          <a:bodyPr vert="horz" wrap="square" lIns="0" tIns="109855" rIns="0" bIns="0" rtlCol="0">
            <a:spAutoFit/>
          </a:bodyPr>
          <a:lstStyle/>
          <a:p>
            <a:pPr marL="354965" indent="-342265">
              <a:lnSpc>
                <a:spcPct val="100000"/>
              </a:lnSpc>
              <a:spcBef>
                <a:spcPts val="865"/>
              </a:spcBef>
              <a:buFont typeface="Arial MT"/>
              <a:buChar char="•"/>
              <a:tabLst>
                <a:tab pos="354965" algn="l"/>
              </a:tabLst>
            </a:pPr>
            <a:r>
              <a:rPr sz="3200" spc="-10" dirty="0">
                <a:latin typeface="Calibri"/>
                <a:cs typeface="Calibri"/>
              </a:rPr>
              <a:t>Google</a:t>
            </a:r>
            <a:endParaRPr sz="3200">
              <a:latin typeface="Calibri"/>
              <a:cs typeface="Calibri"/>
            </a:endParaRPr>
          </a:p>
          <a:p>
            <a:pPr marL="354965" indent="-342265">
              <a:lnSpc>
                <a:spcPct val="100000"/>
              </a:lnSpc>
              <a:spcBef>
                <a:spcPts val="770"/>
              </a:spcBef>
              <a:buFont typeface="Arial MT"/>
              <a:buChar char="•"/>
              <a:tabLst>
                <a:tab pos="354965" algn="l"/>
              </a:tabLst>
            </a:pPr>
            <a:r>
              <a:rPr sz="3200" spc="-10" dirty="0">
                <a:latin typeface="Calibri"/>
                <a:cs typeface="Calibri"/>
              </a:rPr>
              <a:t>Wikipedia</a:t>
            </a:r>
            <a:endParaRPr sz="3200">
              <a:latin typeface="Calibri"/>
              <a:cs typeface="Calibri"/>
            </a:endParaRPr>
          </a:p>
          <a:p>
            <a:pPr marL="354965" indent="-342265">
              <a:lnSpc>
                <a:spcPct val="100000"/>
              </a:lnSpc>
              <a:spcBef>
                <a:spcPts val="770"/>
              </a:spcBef>
              <a:buFont typeface="Arial MT"/>
              <a:buChar char="•"/>
              <a:tabLst>
                <a:tab pos="354965" algn="l"/>
              </a:tabLst>
            </a:pPr>
            <a:r>
              <a:rPr sz="3200" spc="-10" dirty="0">
                <a:latin typeface="Calibri"/>
                <a:cs typeface="Calibri"/>
              </a:rPr>
              <a:t>Quora</a:t>
            </a:r>
            <a:endParaRPr sz="3200">
              <a:latin typeface="Calibri"/>
              <a:cs typeface="Calibri"/>
            </a:endParaRPr>
          </a:p>
          <a:p>
            <a:pPr marL="354965" indent="-342265">
              <a:lnSpc>
                <a:spcPct val="100000"/>
              </a:lnSpc>
              <a:spcBef>
                <a:spcPts val="770"/>
              </a:spcBef>
              <a:buFont typeface="Arial MT"/>
              <a:buChar char="•"/>
              <a:tabLst>
                <a:tab pos="354965" algn="l"/>
              </a:tabLst>
            </a:pPr>
            <a:r>
              <a:rPr sz="3200" spc="-10" dirty="0">
                <a:latin typeface="Calibri"/>
                <a:cs typeface="Calibri"/>
              </a:rPr>
              <a:t>geektogeeks</a:t>
            </a:r>
            <a:endParaRPr sz="3200">
              <a:latin typeface="Calibri"/>
              <a:cs typeface="Calibri"/>
            </a:endParaRPr>
          </a:p>
          <a:p>
            <a:pPr marL="354965" indent="-342265">
              <a:lnSpc>
                <a:spcPct val="100000"/>
              </a:lnSpc>
              <a:spcBef>
                <a:spcPts val="765"/>
              </a:spcBef>
              <a:buFont typeface="Arial MT"/>
              <a:buChar char="•"/>
              <a:tabLst>
                <a:tab pos="354965" algn="l"/>
              </a:tabLst>
            </a:pPr>
            <a:r>
              <a:rPr sz="3200" b="1" dirty="0">
                <a:latin typeface="Calibri"/>
                <a:cs typeface="Calibri"/>
              </a:rPr>
              <a:t>Book:</a:t>
            </a:r>
            <a:r>
              <a:rPr sz="3200" b="1" spc="-55" dirty="0">
                <a:latin typeface="Calibri"/>
                <a:cs typeface="Calibri"/>
              </a:rPr>
              <a:t> </a:t>
            </a:r>
            <a:r>
              <a:rPr sz="3200" dirty="0">
                <a:latin typeface="Calibri"/>
                <a:cs typeface="Calibri"/>
              </a:rPr>
              <a:t>XI</a:t>
            </a:r>
            <a:r>
              <a:rPr sz="3200" spc="-75" dirty="0">
                <a:latin typeface="Calibri"/>
                <a:cs typeface="Calibri"/>
              </a:rPr>
              <a:t> </a:t>
            </a:r>
            <a:r>
              <a:rPr sz="3200" dirty="0">
                <a:latin typeface="Calibri"/>
                <a:cs typeface="Calibri"/>
              </a:rPr>
              <a:t>Computer</a:t>
            </a:r>
            <a:r>
              <a:rPr sz="3200" spc="-60" dirty="0">
                <a:latin typeface="Calibri"/>
                <a:cs typeface="Calibri"/>
              </a:rPr>
              <a:t> </a:t>
            </a:r>
            <a:r>
              <a:rPr sz="3200" spc="-10" dirty="0">
                <a:latin typeface="Calibri"/>
                <a:cs typeface="Calibri"/>
              </a:rPr>
              <a:t>Science</a:t>
            </a:r>
            <a:endParaRPr sz="3200">
              <a:latin typeface="Calibri"/>
              <a:cs typeface="Calibri"/>
            </a:endParaRPr>
          </a:p>
          <a:p>
            <a:pPr marL="755650" marR="5080" lvl="1" indent="-285750">
              <a:lnSpc>
                <a:spcPct val="100000"/>
              </a:lnSpc>
              <a:spcBef>
                <a:spcPts val="700"/>
              </a:spcBef>
              <a:buChar char="–"/>
              <a:tabLst>
                <a:tab pos="755650" algn="l"/>
                <a:tab pos="836294" algn="l"/>
              </a:tabLst>
            </a:pPr>
            <a:r>
              <a:rPr sz="2800" dirty="0">
                <a:latin typeface="Arial MT"/>
                <a:cs typeface="Arial MT"/>
              </a:rPr>
              <a:t>	</a:t>
            </a:r>
            <a:r>
              <a:rPr sz="2800" dirty="0">
                <a:latin typeface="Calibri"/>
                <a:cs typeface="Calibri"/>
              </a:rPr>
              <a:t>By</a:t>
            </a:r>
            <a:r>
              <a:rPr sz="2800" spc="-60" dirty="0">
                <a:latin typeface="Calibri"/>
                <a:cs typeface="Calibri"/>
              </a:rPr>
              <a:t> </a:t>
            </a:r>
            <a:r>
              <a:rPr sz="2800" dirty="0">
                <a:latin typeface="Calibri"/>
                <a:cs typeface="Calibri"/>
              </a:rPr>
              <a:t>Sumita</a:t>
            </a:r>
            <a:r>
              <a:rPr sz="2800" spc="-65" dirty="0">
                <a:latin typeface="Calibri"/>
                <a:cs typeface="Calibri"/>
              </a:rPr>
              <a:t> </a:t>
            </a:r>
            <a:r>
              <a:rPr sz="2800" dirty="0">
                <a:latin typeface="Calibri"/>
                <a:cs typeface="Calibri"/>
              </a:rPr>
              <a:t>Arora,</a:t>
            </a:r>
            <a:r>
              <a:rPr sz="2800" spc="-65" dirty="0">
                <a:latin typeface="Calibri"/>
                <a:cs typeface="Calibri"/>
              </a:rPr>
              <a:t> </a:t>
            </a:r>
            <a:r>
              <a:rPr sz="2800" dirty="0">
                <a:latin typeface="Calibri"/>
                <a:cs typeface="Calibri"/>
              </a:rPr>
              <a:t>Dhanpat</a:t>
            </a:r>
            <a:r>
              <a:rPr sz="2800" spc="-60" dirty="0">
                <a:latin typeface="Calibri"/>
                <a:cs typeface="Calibri"/>
              </a:rPr>
              <a:t> </a:t>
            </a:r>
            <a:r>
              <a:rPr sz="2800" dirty="0">
                <a:latin typeface="Calibri"/>
                <a:cs typeface="Calibri"/>
              </a:rPr>
              <a:t>Rai</a:t>
            </a:r>
            <a:r>
              <a:rPr sz="2800" spc="-70" dirty="0">
                <a:latin typeface="Calibri"/>
                <a:cs typeface="Calibri"/>
              </a:rPr>
              <a:t> </a:t>
            </a:r>
            <a:r>
              <a:rPr sz="2800" dirty="0">
                <a:latin typeface="Calibri"/>
                <a:cs typeface="Calibri"/>
              </a:rPr>
              <a:t>Publication</a:t>
            </a:r>
            <a:r>
              <a:rPr sz="2800" spc="-65" dirty="0">
                <a:latin typeface="Calibri"/>
                <a:cs typeface="Calibri"/>
              </a:rPr>
              <a:t> </a:t>
            </a:r>
            <a:r>
              <a:rPr sz="2800" spc="-20" dirty="0">
                <a:latin typeface="Calibri"/>
                <a:cs typeface="Calibri"/>
              </a:rPr>
              <a:t>2020 </a:t>
            </a:r>
            <a:r>
              <a:rPr sz="2800" spc="-10" dirty="0">
                <a:latin typeface="Calibri"/>
                <a:cs typeface="Calibri"/>
              </a:rPr>
              <a:t>Edition</a:t>
            </a:r>
            <a:endParaRPr sz="2800">
              <a:latin typeface="Calibri"/>
              <a:cs typeface="Calibri"/>
            </a:endParaRPr>
          </a:p>
          <a:p>
            <a:pPr marL="354965" indent="-342265">
              <a:lnSpc>
                <a:spcPct val="100000"/>
              </a:lnSpc>
              <a:spcBef>
                <a:spcPts val="745"/>
              </a:spcBef>
              <a:buFont typeface="Arial MT"/>
              <a:buChar char="•"/>
              <a:tabLst>
                <a:tab pos="354965" algn="l"/>
              </a:tabLst>
            </a:pPr>
            <a:r>
              <a:rPr sz="3200" b="1" dirty="0">
                <a:latin typeface="Calibri"/>
                <a:cs typeface="Calibri"/>
              </a:rPr>
              <a:t>Book:</a:t>
            </a:r>
            <a:r>
              <a:rPr sz="3200" b="1" spc="-70" dirty="0">
                <a:latin typeface="Calibri"/>
                <a:cs typeface="Calibri"/>
              </a:rPr>
              <a:t> </a:t>
            </a:r>
            <a:r>
              <a:rPr sz="3200" dirty="0">
                <a:latin typeface="Calibri"/>
                <a:cs typeface="Calibri"/>
              </a:rPr>
              <a:t>XI</a:t>
            </a:r>
            <a:r>
              <a:rPr sz="3200" spc="-85" dirty="0">
                <a:latin typeface="Calibri"/>
                <a:cs typeface="Calibri"/>
              </a:rPr>
              <a:t> </a:t>
            </a:r>
            <a:r>
              <a:rPr sz="3200" dirty="0">
                <a:latin typeface="Calibri"/>
                <a:cs typeface="Calibri"/>
              </a:rPr>
              <a:t>Computer</a:t>
            </a:r>
            <a:r>
              <a:rPr sz="3200" spc="-70" dirty="0">
                <a:latin typeface="Calibri"/>
                <a:cs typeface="Calibri"/>
              </a:rPr>
              <a:t> </a:t>
            </a:r>
            <a:r>
              <a:rPr sz="3200" spc="-10" dirty="0">
                <a:latin typeface="Calibri"/>
                <a:cs typeface="Calibri"/>
              </a:rPr>
              <a:t>Science</a:t>
            </a:r>
            <a:endParaRPr sz="3200">
              <a:latin typeface="Calibri"/>
              <a:cs typeface="Calibri"/>
            </a:endParaRPr>
          </a:p>
          <a:p>
            <a:pPr marL="836294" lvl="1" indent="-366395">
              <a:lnSpc>
                <a:spcPct val="100000"/>
              </a:lnSpc>
              <a:spcBef>
                <a:spcPts val="700"/>
              </a:spcBef>
              <a:buFont typeface="Arial MT"/>
              <a:buChar char="–"/>
              <a:tabLst>
                <a:tab pos="836294" algn="l"/>
              </a:tabLst>
            </a:pPr>
            <a:r>
              <a:rPr sz="2800" dirty="0">
                <a:latin typeface="Calibri"/>
                <a:cs typeface="Calibri"/>
              </a:rPr>
              <a:t>By</a:t>
            </a:r>
            <a:r>
              <a:rPr sz="2800" spc="-60" dirty="0">
                <a:latin typeface="Calibri"/>
                <a:cs typeface="Calibri"/>
              </a:rPr>
              <a:t> </a:t>
            </a:r>
            <a:r>
              <a:rPr sz="2800" dirty="0">
                <a:latin typeface="Calibri"/>
                <a:cs typeface="Calibri"/>
              </a:rPr>
              <a:t>Kips</a:t>
            </a:r>
            <a:r>
              <a:rPr sz="2800" spc="-60" dirty="0">
                <a:latin typeface="Calibri"/>
                <a:cs typeface="Calibri"/>
              </a:rPr>
              <a:t> </a:t>
            </a:r>
            <a:r>
              <a:rPr sz="2800" dirty="0">
                <a:latin typeface="Calibri"/>
                <a:cs typeface="Calibri"/>
              </a:rPr>
              <a:t>Publication</a:t>
            </a:r>
            <a:r>
              <a:rPr sz="2800" spc="-65" dirty="0">
                <a:latin typeface="Calibri"/>
                <a:cs typeface="Calibri"/>
              </a:rPr>
              <a:t> </a:t>
            </a:r>
            <a:r>
              <a:rPr sz="2800" dirty="0">
                <a:latin typeface="Calibri"/>
                <a:cs typeface="Calibri"/>
              </a:rPr>
              <a:t>2021</a:t>
            </a:r>
            <a:r>
              <a:rPr sz="2800" spc="-40" dirty="0">
                <a:latin typeface="Calibri"/>
                <a:cs typeface="Calibri"/>
              </a:rPr>
              <a:t> </a:t>
            </a:r>
            <a:r>
              <a:rPr sz="2800" spc="-10" dirty="0">
                <a:latin typeface="Calibri"/>
                <a:cs typeface="Calibri"/>
              </a:rPr>
              <a:t>Edition</a:t>
            </a:r>
            <a:endParaRPr sz="2800">
              <a:latin typeface="Calibri"/>
              <a:cs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6845934"/>
          </a:xfrm>
          <a:custGeom>
            <a:avLst/>
            <a:gdLst/>
            <a:ahLst/>
            <a:cxnLst/>
            <a:rect l="l" t="t" r="r" b="b"/>
            <a:pathLst>
              <a:path w="9144000" h="6845934">
                <a:moveTo>
                  <a:pt x="0" y="6845906"/>
                </a:moveTo>
                <a:lnTo>
                  <a:pt x="9144000" y="6845906"/>
                </a:lnTo>
                <a:lnTo>
                  <a:pt x="9144000" y="0"/>
                </a:lnTo>
                <a:lnTo>
                  <a:pt x="0" y="0"/>
                </a:lnTo>
                <a:lnTo>
                  <a:pt x="0" y="6845906"/>
                </a:lnTo>
                <a:close/>
              </a:path>
            </a:pathLst>
          </a:custGeom>
          <a:solidFill>
            <a:srgbClr val="000000"/>
          </a:solidFill>
        </p:spPr>
        <p:txBody>
          <a:bodyPr wrap="square" lIns="0" tIns="0" rIns="0" bIns="0" rtlCol="0"/>
          <a:lstStyle/>
          <a:p>
            <a:endParaRPr/>
          </a:p>
        </p:txBody>
      </p:sp>
      <p:pic>
        <p:nvPicPr>
          <p:cNvPr id="3" name="object 3"/>
          <p:cNvPicPr/>
          <p:nvPr/>
        </p:nvPicPr>
        <p:blipFill>
          <a:blip r:embed="rId2" cstate="print"/>
          <a:stretch>
            <a:fillRect/>
          </a:stretch>
        </p:blipFill>
        <p:spPr>
          <a:xfrm>
            <a:off x="527304" y="5994652"/>
            <a:ext cx="8186166" cy="863346"/>
          </a:xfrm>
          <a:prstGeom prst="rect">
            <a:avLst/>
          </a:prstGeom>
        </p:spPr>
      </p:pic>
      <p:sp>
        <p:nvSpPr>
          <p:cNvPr id="4" name="object 4"/>
          <p:cNvSpPr txBox="1"/>
          <p:nvPr/>
        </p:nvSpPr>
        <p:spPr>
          <a:xfrm>
            <a:off x="797051" y="6066790"/>
            <a:ext cx="7609840" cy="574040"/>
          </a:xfrm>
          <a:prstGeom prst="rect">
            <a:avLst/>
          </a:prstGeom>
        </p:spPr>
        <p:txBody>
          <a:bodyPr vert="horz" wrap="square" lIns="0" tIns="12700" rIns="0" bIns="0" rtlCol="0">
            <a:spAutoFit/>
          </a:bodyPr>
          <a:lstStyle/>
          <a:p>
            <a:pPr marL="12700">
              <a:lnSpc>
                <a:spcPct val="100000"/>
              </a:lnSpc>
              <a:spcBef>
                <a:spcPts val="100"/>
              </a:spcBef>
            </a:pPr>
            <a:r>
              <a:rPr sz="3600" b="1" i="1" spc="-200" dirty="0">
                <a:solidFill>
                  <a:srgbClr val="00AF50"/>
                </a:solidFill>
                <a:latin typeface="Calibri"/>
                <a:cs typeface="Calibri"/>
              </a:rPr>
              <a:t>Stay</a:t>
            </a:r>
            <a:r>
              <a:rPr sz="3600" b="1" i="1" spc="-20" dirty="0">
                <a:solidFill>
                  <a:srgbClr val="00AF50"/>
                </a:solidFill>
                <a:latin typeface="Calibri"/>
                <a:cs typeface="Calibri"/>
              </a:rPr>
              <a:t> </a:t>
            </a:r>
            <a:r>
              <a:rPr sz="3600" b="1" i="1" spc="-275" dirty="0">
                <a:solidFill>
                  <a:srgbClr val="00AF50"/>
                </a:solidFill>
                <a:latin typeface="Calibri"/>
                <a:cs typeface="Calibri"/>
              </a:rPr>
              <a:t>safe.</a:t>
            </a:r>
            <a:r>
              <a:rPr sz="3600" b="1" i="1" spc="-25" dirty="0">
                <a:solidFill>
                  <a:srgbClr val="00AF50"/>
                </a:solidFill>
                <a:latin typeface="Calibri"/>
                <a:cs typeface="Calibri"/>
              </a:rPr>
              <a:t> </a:t>
            </a:r>
            <a:r>
              <a:rPr sz="3600" b="1" i="1" spc="-200" dirty="0">
                <a:solidFill>
                  <a:srgbClr val="00AF50"/>
                </a:solidFill>
                <a:latin typeface="Calibri"/>
                <a:cs typeface="Calibri"/>
              </a:rPr>
              <a:t>Stay</a:t>
            </a:r>
            <a:r>
              <a:rPr sz="3600" b="1" i="1" spc="-20" dirty="0">
                <a:solidFill>
                  <a:srgbClr val="00AF50"/>
                </a:solidFill>
                <a:latin typeface="Calibri"/>
                <a:cs typeface="Calibri"/>
              </a:rPr>
              <a:t> </a:t>
            </a:r>
            <a:r>
              <a:rPr sz="3600" b="1" i="1" spc="-330" dirty="0">
                <a:solidFill>
                  <a:srgbClr val="00AF50"/>
                </a:solidFill>
                <a:latin typeface="Calibri"/>
                <a:cs typeface="Calibri"/>
              </a:rPr>
              <a:t>aware.</a:t>
            </a:r>
            <a:r>
              <a:rPr sz="3600" b="1" i="1" spc="-20" dirty="0">
                <a:solidFill>
                  <a:srgbClr val="00AF50"/>
                </a:solidFill>
                <a:latin typeface="Calibri"/>
                <a:cs typeface="Calibri"/>
              </a:rPr>
              <a:t> </a:t>
            </a:r>
            <a:r>
              <a:rPr sz="3600" b="1" i="1" spc="-200" dirty="0">
                <a:solidFill>
                  <a:srgbClr val="00AF50"/>
                </a:solidFill>
                <a:latin typeface="Calibri"/>
                <a:cs typeface="Calibri"/>
              </a:rPr>
              <a:t>Stay</a:t>
            </a:r>
            <a:r>
              <a:rPr sz="3600" b="1" i="1" spc="-20" dirty="0">
                <a:solidFill>
                  <a:srgbClr val="00AF50"/>
                </a:solidFill>
                <a:latin typeface="Calibri"/>
                <a:cs typeface="Calibri"/>
              </a:rPr>
              <a:t> </a:t>
            </a:r>
            <a:r>
              <a:rPr sz="3600" b="1" i="1" spc="-275" dirty="0">
                <a:solidFill>
                  <a:srgbClr val="00AF50"/>
                </a:solidFill>
                <a:latin typeface="Calibri"/>
                <a:cs typeface="Calibri"/>
              </a:rPr>
              <a:t>healthy.</a:t>
            </a:r>
            <a:r>
              <a:rPr sz="3600" b="1" i="1" spc="-20" dirty="0">
                <a:solidFill>
                  <a:srgbClr val="00AF50"/>
                </a:solidFill>
                <a:latin typeface="Calibri"/>
                <a:cs typeface="Calibri"/>
              </a:rPr>
              <a:t> </a:t>
            </a:r>
            <a:r>
              <a:rPr sz="3600" b="1" i="1" spc="-200" dirty="0">
                <a:solidFill>
                  <a:srgbClr val="00AF50"/>
                </a:solidFill>
                <a:latin typeface="Calibri"/>
                <a:cs typeface="Calibri"/>
              </a:rPr>
              <a:t>Stay</a:t>
            </a:r>
            <a:r>
              <a:rPr sz="3600" b="1" i="1" spc="-25" dirty="0">
                <a:solidFill>
                  <a:srgbClr val="00AF50"/>
                </a:solidFill>
                <a:latin typeface="Calibri"/>
                <a:cs typeface="Calibri"/>
              </a:rPr>
              <a:t> </a:t>
            </a:r>
            <a:r>
              <a:rPr sz="3600" b="1" i="1" spc="-175" dirty="0">
                <a:solidFill>
                  <a:srgbClr val="00AF50"/>
                </a:solidFill>
                <a:latin typeface="Calibri"/>
                <a:cs typeface="Calibri"/>
              </a:rPr>
              <a:t>alert.</a:t>
            </a:r>
            <a:endParaRPr sz="3600">
              <a:latin typeface="Calibri"/>
              <a:cs typeface="Calibri"/>
            </a:endParaRPr>
          </a:p>
        </p:txBody>
      </p:sp>
      <p:pic>
        <p:nvPicPr>
          <p:cNvPr id="5" name="object 5"/>
          <p:cNvPicPr/>
          <p:nvPr/>
        </p:nvPicPr>
        <p:blipFill>
          <a:blip r:embed="rId3" cstate="print"/>
          <a:stretch>
            <a:fillRect/>
          </a:stretch>
        </p:blipFill>
        <p:spPr>
          <a:xfrm>
            <a:off x="142849" y="214325"/>
            <a:ext cx="8929751" cy="571500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0825" cy="6858000"/>
            <a:chOff x="0" y="0"/>
            <a:chExt cx="9140825" cy="6858000"/>
          </a:xfrm>
        </p:grpSpPr>
        <p:pic>
          <p:nvPicPr>
            <p:cNvPr id="3" name="object 3"/>
            <p:cNvPicPr/>
            <p:nvPr/>
          </p:nvPicPr>
          <p:blipFill>
            <a:blip r:embed="rId2" cstate="print"/>
            <a:stretch>
              <a:fillRect/>
            </a:stretch>
          </p:blipFill>
          <p:spPr>
            <a:xfrm>
              <a:off x="0" y="0"/>
              <a:ext cx="9140825" cy="6858000"/>
            </a:xfrm>
            <a:prstGeom prst="rect">
              <a:avLst/>
            </a:prstGeom>
          </p:spPr>
        </p:pic>
        <p:pic>
          <p:nvPicPr>
            <p:cNvPr id="4" name="object 4"/>
            <p:cNvPicPr/>
            <p:nvPr/>
          </p:nvPicPr>
          <p:blipFill>
            <a:blip r:embed="rId3" cstate="print"/>
            <a:stretch>
              <a:fillRect/>
            </a:stretch>
          </p:blipFill>
          <p:spPr>
            <a:xfrm>
              <a:off x="2577083" y="2157983"/>
              <a:ext cx="3632454" cy="479298"/>
            </a:xfrm>
            <a:prstGeom prst="rect">
              <a:avLst/>
            </a:prstGeom>
          </p:spPr>
        </p:pic>
        <p:pic>
          <p:nvPicPr>
            <p:cNvPr id="5" name="object 5"/>
            <p:cNvPicPr/>
            <p:nvPr/>
          </p:nvPicPr>
          <p:blipFill>
            <a:blip r:embed="rId4" cstate="print"/>
            <a:stretch>
              <a:fillRect/>
            </a:stretch>
          </p:blipFill>
          <p:spPr>
            <a:xfrm>
              <a:off x="3094482" y="2857500"/>
              <a:ext cx="2871977" cy="483108"/>
            </a:xfrm>
            <a:prstGeom prst="rect">
              <a:avLst/>
            </a:prstGeom>
          </p:spPr>
        </p:pic>
        <p:pic>
          <p:nvPicPr>
            <p:cNvPr id="6" name="object 6"/>
            <p:cNvPicPr/>
            <p:nvPr/>
          </p:nvPicPr>
          <p:blipFill>
            <a:blip r:embed="rId5" cstate="print"/>
            <a:stretch>
              <a:fillRect/>
            </a:stretch>
          </p:blipFill>
          <p:spPr>
            <a:xfrm>
              <a:off x="1472183" y="3555491"/>
              <a:ext cx="5416295" cy="489966"/>
            </a:xfrm>
            <a:prstGeom prst="rect">
              <a:avLst/>
            </a:prstGeom>
          </p:spPr>
        </p:pic>
        <p:pic>
          <p:nvPicPr>
            <p:cNvPr id="7" name="object 7"/>
            <p:cNvPicPr/>
            <p:nvPr/>
          </p:nvPicPr>
          <p:blipFill>
            <a:blip r:embed="rId6" cstate="print"/>
            <a:stretch>
              <a:fillRect/>
            </a:stretch>
          </p:blipFill>
          <p:spPr>
            <a:xfrm>
              <a:off x="7148321" y="3577590"/>
              <a:ext cx="421385" cy="450342"/>
            </a:xfrm>
            <a:prstGeom prst="rect">
              <a:avLst/>
            </a:prstGeom>
          </p:spPr>
        </p:pic>
        <p:pic>
          <p:nvPicPr>
            <p:cNvPr id="8" name="object 8"/>
            <p:cNvPicPr/>
            <p:nvPr/>
          </p:nvPicPr>
          <p:blipFill>
            <a:blip r:embed="rId7" cstate="print"/>
            <a:stretch>
              <a:fillRect/>
            </a:stretch>
          </p:blipFill>
          <p:spPr>
            <a:xfrm>
              <a:off x="2552192" y="2133600"/>
              <a:ext cx="3630929" cy="477265"/>
            </a:xfrm>
            <a:prstGeom prst="rect">
              <a:avLst/>
            </a:prstGeom>
          </p:spPr>
        </p:pic>
        <p:pic>
          <p:nvPicPr>
            <p:cNvPr id="9" name="object 9"/>
            <p:cNvPicPr/>
            <p:nvPr/>
          </p:nvPicPr>
          <p:blipFill>
            <a:blip r:embed="rId8" cstate="print"/>
            <a:stretch>
              <a:fillRect/>
            </a:stretch>
          </p:blipFill>
          <p:spPr>
            <a:xfrm>
              <a:off x="3069970" y="2832735"/>
              <a:ext cx="2870073" cy="481584"/>
            </a:xfrm>
            <a:prstGeom prst="rect">
              <a:avLst/>
            </a:prstGeom>
          </p:spPr>
        </p:pic>
        <p:pic>
          <p:nvPicPr>
            <p:cNvPr id="10" name="object 10"/>
            <p:cNvPicPr/>
            <p:nvPr/>
          </p:nvPicPr>
          <p:blipFill>
            <a:blip r:embed="rId9" cstate="print"/>
            <a:stretch>
              <a:fillRect/>
            </a:stretch>
          </p:blipFill>
          <p:spPr>
            <a:xfrm>
              <a:off x="1447800" y="3530727"/>
              <a:ext cx="5414264" cy="488823"/>
            </a:xfrm>
            <a:prstGeom prst="rect">
              <a:avLst/>
            </a:prstGeom>
          </p:spPr>
        </p:pic>
        <p:sp>
          <p:nvSpPr>
            <p:cNvPr id="11" name="object 11"/>
            <p:cNvSpPr/>
            <p:nvPr/>
          </p:nvSpPr>
          <p:spPr>
            <a:xfrm>
              <a:off x="7123303" y="3552825"/>
              <a:ext cx="421005" cy="448945"/>
            </a:xfrm>
            <a:custGeom>
              <a:avLst/>
              <a:gdLst/>
              <a:ahLst/>
              <a:cxnLst/>
              <a:rect l="l" t="t" r="r" b="b"/>
              <a:pathLst>
                <a:path w="421004" h="448945">
                  <a:moveTo>
                    <a:pt x="210185" y="0"/>
                  </a:moveTo>
                  <a:lnTo>
                    <a:pt x="168173" y="4117"/>
                  </a:lnTo>
                  <a:lnTo>
                    <a:pt x="129385" y="16462"/>
                  </a:lnTo>
                  <a:lnTo>
                    <a:pt x="93824" y="37022"/>
                  </a:lnTo>
                  <a:lnTo>
                    <a:pt x="61595" y="65658"/>
                  </a:lnTo>
                  <a:lnTo>
                    <a:pt x="34601" y="100339"/>
                  </a:lnTo>
                  <a:lnTo>
                    <a:pt x="15383" y="138287"/>
                  </a:lnTo>
                  <a:lnTo>
                    <a:pt x="4523" y="177172"/>
                  </a:lnTo>
                  <a:lnTo>
                    <a:pt x="0" y="224408"/>
                  </a:lnTo>
                  <a:lnTo>
                    <a:pt x="3853" y="269196"/>
                  </a:lnTo>
                  <a:lnTo>
                    <a:pt x="15398" y="310578"/>
                  </a:lnTo>
                  <a:lnTo>
                    <a:pt x="34611" y="348531"/>
                  </a:lnTo>
                  <a:lnTo>
                    <a:pt x="61468" y="383031"/>
                  </a:lnTo>
                  <a:lnTo>
                    <a:pt x="93831" y="411775"/>
                  </a:lnTo>
                  <a:lnTo>
                    <a:pt x="129397" y="432292"/>
                  </a:lnTo>
                  <a:lnTo>
                    <a:pt x="168177" y="444593"/>
                  </a:lnTo>
                  <a:lnTo>
                    <a:pt x="210185" y="448691"/>
                  </a:lnTo>
                  <a:lnTo>
                    <a:pt x="251989" y="444593"/>
                  </a:lnTo>
                  <a:lnTo>
                    <a:pt x="252129" y="444593"/>
                  </a:lnTo>
                  <a:lnTo>
                    <a:pt x="290773" y="432292"/>
                  </a:lnTo>
                  <a:lnTo>
                    <a:pt x="326353" y="411775"/>
                  </a:lnTo>
                  <a:lnTo>
                    <a:pt x="329180" y="409320"/>
                  </a:lnTo>
                  <a:lnTo>
                    <a:pt x="210185" y="409320"/>
                  </a:lnTo>
                  <a:lnTo>
                    <a:pt x="175607" y="405941"/>
                  </a:lnTo>
                  <a:lnTo>
                    <a:pt x="114405" y="378942"/>
                  </a:lnTo>
                  <a:lnTo>
                    <a:pt x="65587" y="326870"/>
                  </a:lnTo>
                  <a:lnTo>
                    <a:pt x="40251" y="261441"/>
                  </a:lnTo>
                  <a:lnTo>
                    <a:pt x="37083" y="224536"/>
                  </a:lnTo>
                  <a:lnTo>
                    <a:pt x="40175" y="188481"/>
                  </a:lnTo>
                  <a:lnTo>
                    <a:pt x="40246" y="187648"/>
                  </a:lnTo>
                  <a:lnTo>
                    <a:pt x="53130" y="146813"/>
                  </a:lnTo>
                  <a:lnTo>
                    <a:pt x="87784" y="93725"/>
                  </a:lnTo>
                  <a:lnTo>
                    <a:pt x="143768" y="52927"/>
                  </a:lnTo>
                  <a:lnTo>
                    <a:pt x="210185" y="39370"/>
                  </a:lnTo>
                  <a:lnTo>
                    <a:pt x="329163" y="39370"/>
                  </a:lnTo>
                  <a:lnTo>
                    <a:pt x="326520" y="37022"/>
                  </a:lnTo>
                  <a:lnTo>
                    <a:pt x="290925" y="16462"/>
                  </a:lnTo>
                  <a:lnTo>
                    <a:pt x="252138" y="4117"/>
                  </a:lnTo>
                  <a:lnTo>
                    <a:pt x="210185" y="0"/>
                  </a:lnTo>
                  <a:close/>
                </a:path>
                <a:path w="421004" h="448945">
                  <a:moveTo>
                    <a:pt x="329163" y="39370"/>
                  </a:moveTo>
                  <a:lnTo>
                    <a:pt x="210185" y="39370"/>
                  </a:lnTo>
                  <a:lnTo>
                    <a:pt x="244709" y="42755"/>
                  </a:lnTo>
                  <a:lnTo>
                    <a:pt x="276637" y="52927"/>
                  </a:lnTo>
                  <a:lnTo>
                    <a:pt x="332613" y="93725"/>
                  </a:lnTo>
                  <a:lnTo>
                    <a:pt x="370728" y="153558"/>
                  </a:lnTo>
                  <a:lnTo>
                    <a:pt x="383402" y="224408"/>
                  </a:lnTo>
                  <a:lnTo>
                    <a:pt x="383413" y="224536"/>
                  </a:lnTo>
                  <a:lnTo>
                    <a:pt x="380240" y="261441"/>
                  </a:lnTo>
                  <a:lnTo>
                    <a:pt x="357799" y="321056"/>
                  </a:lnTo>
                  <a:lnTo>
                    <a:pt x="332596" y="355345"/>
                  </a:lnTo>
                  <a:lnTo>
                    <a:pt x="276651" y="395811"/>
                  </a:lnTo>
                  <a:lnTo>
                    <a:pt x="210185" y="409320"/>
                  </a:lnTo>
                  <a:lnTo>
                    <a:pt x="329180" y="409320"/>
                  </a:lnTo>
                  <a:lnTo>
                    <a:pt x="358759" y="383031"/>
                  </a:lnTo>
                  <a:lnTo>
                    <a:pt x="385734" y="348531"/>
                  </a:lnTo>
                  <a:lnTo>
                    <a:pt x="405025" y="310578"/>
                  </a:lnTo>
                  <a:lnTo>
                    <a:pt x="416620" y="269196"/>
                  </a:lnTo>
                  <a:lnTo>
                    <a:pt x="420486" y="224536"/>
                  </a:lnTo>
                  <a:lnTo>
                    <a:pt x="420497" y="224408"/>
                  </a:lnTo>
                  <a:lnTo>
                    <a:pt x="416641" y="179639"/>
                  </a:lnTo>
                  <a:lnTo>
                    <a:pt x="405082" y="138287"/>
                  </a:lnTo>
                  <a:lnTo>
                    <a:pt x="385831" y="100339"/>
                  </a:lnTo>
                  <a:lnTo>
                    <a:pt x="358901" y="65786"/>
                  </a:lnTo>
                  <a:lnTo>
                    <a:pt x="329163" y="39370"/>
                  </a:lnTo>
                  <a:close/>
                </a:path>
                <a:path w="421004" h="448945">
                  <a:moveTo>
                    <a:pt x="110617" y="230631"/>
                  </a:moveTo>
                  <a:lnTo>
                    <a:pt x="84581" y="230631"/>
                  </a:lnTo>
                  <a:lnTo>
                    <a:pt x="89309" y="261441"/>
                  </a:lnTo>
                  <a:lnTo>
                    <a:pt x="89415" y="262135"/>
                  </a:lnTo>
                  <a:lnTo>
                    <a:pt x="109227" y="312999"/>
                  </a:lnTo>
                  <a:lnTo>
                    <a:pt x="142087" y="347600"/>
                  </a:lnTo>
                  <a:lnTo>
                    <a:pt x="185088" y="364988"/>
                  </a:lnTo>
                  <a:lnTo>
                    <a:pt x="210185" y="367156"/>
                  </a:lnTo>
                  <a:lnTo>
                    <a:pt x="235283" y="364988"/>
                  </a:lnTo>
                  <a:lnTo>
                    <a:pt x="258000" y="358473"/>
                  </a:lnTo>
                  <a:lnTo>
                    <a:pt x="278336" y="347600"/>
                  </a:lnTo>
                  <a:lnTo>
                    <a:pt x="296291" y="332358"/>
                  </a:lnTo>
                  <a:lnTo>
                    <a:pt x="305057" y="321056"/>
                  </a:lnTo>
                  <a:lnTo>
                    <a:pt x="210185" y="321056"/>
                  </a:lnTo>
                  <a:lnTo>
                    <a:pt x="173821" y="315392"/>
                  </a:lnTo>
                  <a:lnTo>
                    <a:pt x="145113" y="298418"/>
                  </a:lnTo>
                  <a:lnTo>
                    <a:pt x="124049" y="270156"/>
                  </a:lnTo>
                  <a:lnTo>
                    <a:pt x="110617" y="230631"/>
                  </a:lnTo>
                  <a:close/>
                </a:path>
                <a:path w="421004" h="448945">
                  <a:moveTo>
                    <a:pt x="336169" y="230631"/>
                  </a:moveTo>
                  <a:lnTo>
                    <a:pt x="309879" y="230631"/>
                  </a:lnTo>
                  <a:lnTo>
                    <a:pt x="296427" y="270156"/>
                  </a:lnTo>
                  <a:lnTo>
                    <a:pt x="275320" y="298418"/>
                  </a:lnTo>
                  <a:lnTo>
                    <a:pt x="246568" y="315392"/>
                  </a:lnTo>
                  <a:lnTo>
                    <a:pt x="210185" y="321056"/>
                  </a:lnTo>
                  <a:lnTo>
                    <a:pt x="305057" y="321056"/>
                  </a:lnTo>
                  <a:lnTo>
                    <a:pt x="311306" y="312999"/>
                  </a:lnTo>
                  <a:lnTo>
                    <a:pt x="312533" y="310578"/>
                  </a:lnTo>
                  <a:lnTo>
                    <a:pt x="322992" y="289591"/>
                  </a:lnTo>
                  <a:lnTo>
                    <a:pt x="331291" y="262135"/>
                  </a:lnTo>
                  <a:lnTo>
                    <a:pt x="336169" y="230631"/>
                  </a:lnTo>
                  <a:close/>
                </a:path>
                <a:path w="421004" h="448945">
                  <a:moveTo>
                    <a:pt x="144906" y="114426"/>
                  </a:moveTo>
                  <a:lnTo>
                    <a:pt x="137179" y="115185"/>
                  </a:lnTo>
                  <a:lnTo>
                    <a:pt x="137319" y="115185"/>
                  </a:lnTo>
                  <a:lnTo>
                    <a:pt x="130319" y="117443"/>
                  </a:lnTo>
                  <a:lnTo>
                    <a:pt x="107295" y="153558"/>
                  </a:lnTo>
                  <a:lnTo>
                    <a:pt x="107188" y="154812"/>
                  </a:lnTo>
                  <a:lnTo>
                    <a:pt x="107876" y="162885"/>
                  </a:lnTo>
                  <a:lnTo>
                    <a:pt x="137308" y="194335"/>
                  </a:lnTo>
                  <a:lnTo>
                    <a:pt x="144906" y="195072"/>
                  </a:lnTo>
                  <a:lnTo>
                    <a:pt x="152506" y="194335"/>
                  </a:lnTo>
                  <a:lnTo>
                    <a:pt x="182420" y="162885"/>
                  </a:lnTo>
                  <a:lnTo>
                    <a:pt x="183133" y="154812"/>
                  </a:lnTo>
                  <a:lnTo>
                    <a:pt x="182443" y="146813"/>
                  </a:lnTo>
                  <a:lnTo>
                    <a:pt x="152600" y="115185"/>
                  </a:lnTo>
                  <a:lnTo>
                    <a:pt x="144906" y="114426"/>
                  </a:lnTo>
                  <a:close/>
                </a:path>
                <a:path w="421004" h="448945">
                  <a:moveTo>
                    <a:pt x="275336" y="114426"/>
                  </a:moveTo>
                  <a:lnTo>
                    <a:pt x="267661" y="115185"/>
                  </a:lnTo>
                  <a:lnTo>
                    <a:pt x="267800" y="115185"/>
                  </a:lnTo>
                  <a:lnTo>
                    <a:pt x="260778" y="117443"/>
                  </a:lnTo>
                  <a:lnTo>
                    <a:pt x="237473" y="153558"/>
                  </a:lnTo>
                  <a:lnTo>
                    <a:pt x="237363" y="154812"/>
                  </a:lnTo>
                  <a:lnTo>
                    <a:pt x="238073" y="162885"/>
                  </a:lnTo>
                  <a:lnTo>
                    <a:pt x="267809" y="194335"/>
                  </a:lnTo>
                  <a:lnTo>
                    <a:pt x="275336" y="195072"/>
                  </a:lnTo>
                  <a:lnTo>
                    <a:pt x="282986" y="194335"/>
                  </a:lnTo>
                  <a:lnTo>
                    <a:pt x="312704" y="162885"/>
                  </a:lnTo>
                  <a:lnTo>
                    <a:pt x="313436" y="154812"/>
                  </a:lnTo>
                  <a:lnTo>
                    <a:pt x="312725" y="146813"/>
                  </a:lnTo>
                  <a:lnTo>
                    <a:pt x="282954" y="115185"/>
                  </a:lnTo>
                  <a:lnTo>
                    <a:pt x="275336" y="114426"/>
                  </a:lnTo>
                  <a:close/>
                </a:path>
              </a:pathLst>
            </a:custGeom>
            <a:solidFill>
              <a:srgbClr val="943735"/>
            </a:solidFill>
          </p:spPr>
          <p:txBody>
            <a:bodyPr wrap="square" lIns="0" tIns="0" rIns="0" bIns="0" rtlCol="0"/>
            <a:lstStyle/>
            <a:p>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8EBD5A-5D71-D703-2749-6868AC6802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79" y="609600"/>
            <a:ext cx="8733042" cy="4553500"/>
          </a:xfrm>
          <a:prstGeom prst="rect">
            <a:avLst/>
          </a:prstGeom>
        </p:spPr>
      </p:pic>
    </p:spTree>
    <p:extLst>
      <p:ext uri="{BB962C8B-B14F-4D97-AF65-F5344CB8AC3E}">
        <p14:creationId xmlns:p14="http://schemas.microsoft.com/office/powerpoint/2010/main" val="929154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723AB7-E66B-03A2-D886-C3F4D8D8ADC5}"/>
              </a:ext>
            </a:extLst>
          </p:cNvPr>
          <p:cNvSpPr>
            <a:spLocks noGrp="1"/>
          </p:cNvSpPr>
          <p:nvPr>
            <p:ph type="title"/>
          </p:nvPr>
        </p:nvSpPr>
        <p:spPr>
          <a:xfrm>
            <a:off x="142240" y="381000"/>
            <a:ext cx="8859520" cy="1107996"/>
          </a:xfrm>
        </p:spPr>
        <p:txBody>
          <a:bodyPr/>
          <a:lstStyle/>
          <a:p>
            <a:pPr rtl="0"/>
            <a:r>
              <a:rPr kumimoji="0" lang="en-US" altLang="en-US" sz="3600" b="1" i="0" u="none" strike="noStrike" cap="none" normalizeH="0" baseline="0" dirty="0">
                <a:ln>
                  <a:noFill/>
                </a:ln>
                <a:solidFill>
                  <a:srgbClr val="262626"/>
                </a:solidFill>
                <a:effectLst/>
                <a:latin typeface="Montserrat" panose="00000500000000000000" pitchFamily="2" charset="0"/>
              </a:rPr>
              <a:t>How do websites track you online ?</a:t>
            </a:r>
            <a:br>
              <a:rPr kumimoji="0" lang="en-US" altLang="en-US" sz="3600" b="1" i="0" u="none" strike="noStrike" cap="none" normalizeH="0" baseline="0" dirty="0">
                <a:ln>
                  <a:noFill/>
                </a:ln>
                <a:solidFill>
                  <a:srgbClr val="262626"/>
                </a:solidFill>
                <a:effectLst/>
                <a:latin typeface="Montserrat" panose="00000500000000000000" pitchFamily="2" charset="0"/>
              </a:rPr>
            </a:br>
            <a:endParaRPr lang="en-IN" dirty="0"/>
          </a:p>
        </p:txBody>
      </p:sp>
      <p:sp>
        <p:nvSpPr>
          <p:cNvPr id="6" name="Rectangle 2">
            <a:extLst>
              <a:ext uri="{FF2B5EF4-FFF2-40B4-BE49-F238E27FC236}">
                <a16:creationId xmlns:a16="http://schemas.microsoft.com/office/drawing/2014/main" id="{0E9F3ABF-22A3-5092-4EB8-96CE8D63089C}"/>
              </a:ext>
            </a:extLst>
          </p:cNvPr>
          <p:cNvSpPr>
            <a:spLocks noGrp="1" noChangeArrowheads="1"/>
          </p:cNvSpPr>
          <p:nvPr>
            <p:ph type="body" idx="1"/>
          </p:nvPr>
        </p:nvSpPr>
        <p:spPr bwMode="auto">
          <a:xfrm>
            <a:off x="304800" y="1106535"/>
            <a:ext cx="8305800" cy="513986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a:ln>
                <a:noFill/>
              </a:ln>
              <a:solidFill>
                <a:srgbClr val="256667"/>
              </a:solidFill>
              <a:effectLst/>
              <a:latin typeface="Montserrat" panose="000005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666666"/>
                </a:solidFill>
                <a:effectLst/>
                <a:latin typeface="Montserrat" panose="00000500000000000000" pitchFamily="2" charset="0"/>
              </a:rPr>
              <a:t>Various types of information used by websites to track us online are as follows:</a:t>
            </a:r>
            <a:endParaRPr kumimoji="0" lang="en-US" altLang="en-US" sz="1400" b="0" i="0" u="none" strike="noStrike" cap="none" normalizeH="0" baseline="0" dirty="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2000" b="1" i="0" u="none" strike="noStrike" cap="none" normalizeH="0" baseline="0" dirty="0">
                <a:ln>
                  <a:noFill/>
                </a:ln>
                <a:solidFill>
                  <a:srgbClr val="666666"/>
                </a:solidFill>
                <a:effectLst/>
                <a:latin typeface="Montserrat" panose="00000500000000000000" pitchFamily="2" charset="0"/>
              </a:rPr>
              <a:t>IP Address </a:t>
            </a:r>
            <a:r>
              <a:rPr kumimoji="0" lang="en-US" altLang="en-US" sz="2000" b="0" i="0" u="none" strike="noStrike" cap="none" normalizeH="0" baseline="0" dirty="0">
                <a:ln>
                  <a:noFill/>
                </a:ln>
                <a:solidFill>
                  <a:srgbClr val="666666"/>
                </a:solidFill>
                <a:effectLst/>
                <a:latin typeface="Montserrat" panose="00000500000000000000" pitchFamily="2" charset="0"/>
              </a:rPr>
              <a:t>— </a:t>
            </a:r>
            <a:r>
              <a:rPr kumimoji="0" lang="en-US" altLang="en-US" sz="2000" b="1" i="0" u="none" strike="noStrike" cap="none" normalizeH="0" baseline="0" dirty="0">
                <a:ln>
                  <a:noFill/>
                </a:ln>
                <a:solidFill>
                  <a:schemeClr val="accent3">
                    <a:lumMod val="60000"/>
                    <a:lumOff val="40000"/>
                  </a:schemeClr>
                </a:solidFill>
                <a:effectLst/>
                <a:latin typeface="Montserrat" panose="00000500000000000000" pitchFamily="2" charset="0"/>
              </a:rPr>
              <a:t>From our IP address, a website can determine our rough geographical location.</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2000" b="1" i="0" u="none" strike="noStrike" cap="none" normalizeH="0" baseline="0" dirty="0">
                <a:ln>
                  <a:noFill/>
                </a:ln>
                <a:solidFill>
                  <a:srgbClr val="666666"/>
                </a:solidFill>
                <a:effectLst/>
                <a:latin typeface="Montserrat" panose="00000500000000000000" pitchFamily="2" charset="0"/>
              </a:rPr>
              <a:t>Cookies and Tracking Scripts </a:t>
            </a:r>
            <a:r>
              <a:rPr kumimoji="0" lang="en-US" altLang="en-US" sz="2000" b="0" i="0" u="none" strike="noStrike" cap="none" normalizeH="0" baseline="0" dirty="0">
                <a:ln>
                  <a:noFill/>
                </a:ln>
                <a:solidFill>
                  <a:srgbClr val="666666"/>
                </a:solidFill>
                <a:effectLst/>
                <a:latin typeface="Montserrat" panose="00000500000000000000" pitchFamily="2" charset="0"/>
              </a:rPr>
              <a:t>— </a:t>
            </a:r>
            <a:r>
              <a:rPr kumimoji="0" lang="en-US" altLang="en-US" sz="2000" b="1" i="0" u="none" strike="noStrike" cap="none" normalizeH="0" baseline="0" dirty="0">
                <a:ln>
                  <a:noFill/>
                </a:ln>
                <a:solidFill>
                  <a:schemeClr val="accent3">
                    <a:lumMod val="60000"/>
                    <a:lumOff val="40000"/>
                  </a:schemeClr>
                </a:solidFill>
                <a:effectLst/>
                <a:latin typeface="Montserrat" panose="00000500000000000000" pitchFamily="2" charset="0"/>
              </a:rPr>
              <a:t>They can identify and track our browsing activity across a website.</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2000" b="1" i="0" u="none" strike="noStrike" cap="none" normalizeH="0" baseline="0" dirty="0">
                <a:ln>
                  <a:noFill/>
                </a:ln>
                <a:solidFill>
                  <a:srgbClr val="666666"/>
                </a:solidFill>
                <a:effectLst/>
                <a:latin typeface="Montserrat" panose="00000500000000000000" pitchFamily="2" charset="0"/>
              </a:rPr>
              <a:t>HTTP Referrer </a:t>
            </a:r>
            <a:r>
              <a:rPr kumimoji="0" lang="en-US" altLang="en-US" sz="2000" b="0" i="0" u="none" strike="noStrike" cap="none" normalizeH="0" baseline="0" dirty="0">
                <a:ln>
                  <a:noFill/>
                </a:ln>
                <a:solidFill>
                  <a:srgbClr val="666666"/>
                </a:solidFill>
                <a:effectLst/>
                <a:latin typeface="Montserrat" panose="00000500000000000000" pitchFamily="2" charset="0"/>
              </a:rPr>
              <a:t>— </a:t>
            </a:r>
            <a:r>
              <a:rPr kumimoji="0" lang="en-US" altLang="en-US" sz="2000" b="1" i="0" u="none" strike="noStrike" cap="none" normalizeH="0" baseline="0" dirty="0">
                <a:ln>
                  <a:noFill/>
                </a:ln>
                <a:solidFill>
                  <a:schemeClr val="accent3">
                    <a:lumMod val="60000"/>
                    <a:lumOff val="40000"/>
                  </a:schemeClr>
                </a:solidFill>
                <a:effectLst/>
                <a:latin typeface="Montserrat" panose="00000500000000000000" pitchFamily="2" charset="0"/>
              </a:rPr>
              <a:t>When a link to an outside website on a webpage is clicked, then the linked website will get opened and internally our information will be provided to the linked website.</a:t>
            </a: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en-US" altLang="en-US" sz="2000" b="1" i="0" u="none" strike="noStrike" cap="none" normalizeH="0" baseline="0" dirty="0">
                <a:ln>
                  <a:noFill/>
                </a:ln>
                <a:solidFill>
                  <a:srgbClr val="666666"/>
                </a:solidFill>
                <a:effectLst/>
                <a:latin typeface="Montserrat" panose="00000500000000000000" pitchFamily="2" charset="0"/>
              </a:rPr>
              <a:t>Super Cookies </a:t>
            </a:r>
            <a:r>
              <a:rPr kumimoji="0" lang="en-US" altLang="en-US" sz="2000" b="0" i="0" u="none" strike="noStrike" cap="none" normalizeH="0" baseline="0" dirty="0">
                <a:ln>
                  <a:noFill/>
                </a:ln>
                <a:solidFill>
                  <a:srgbClr val="666666"/>
                </a:solidFill>
                <a:effectLst/>
                <a:latin typeface="Montserrat" panose="00000500000000000000" pitchFamily="2" charset="0"/>
              </a:rPr>
              <a:t>— </a:t>
            </a:r>
            <a:r>
              <a:rPr kumimoji="0" lang="en-US" altLang="en-US" sz="2000" b="1" i="0" u="none" strike="noStrike" cap="none" normalizeH="0" baseline="0" dirty="0">
                <a:ln>
                  <a:noFill/>
                </a:ln>
                <a:solidFill>
                  <a:schemeClr val="accent3">
                    <a:lumMod val="60000"/>
                    <a:lumOff val="40000"/>
                  </a:schemeClr>
                </a:solidFill>
                <a:effectLst/>
                <a:latin typeface="Montserrat" panose="00000500000000000000" pitchFamily="2" charset="0"/>
              </a:rPr>
              <a:t>Super Cookies are persistent cookies that come back even after we delete them</a:t>
            </a:r>
            <a:r>
              <a:rPr kumimoji="0" lang="en-US" altLang="en-US" sz="2000" b="0" i="0" u="none" strike="noStrike" cap="none" normalizeH="0" baseline="0" dirty="0">
                <a:ln>
                  <a:noFill/>
                </a:ln>
                <a:solidFill>
                  <a:srgbClr val="666666"/>
                </a:solidFill>
                <a:effectLst/>
                <a:latin typeface="Montserrat" panose="00000500000000000000" pitchFamily="2" charset="0"/>
              </a:rPr>
              <a:t>.</a:t>
            </a:r>
          </a:p>
          <a:p>
            <a:pPr marL="0" marR="0" lvl="0" indent="0" algn="l" defTabSz="914400" rtl="0" eaLnBrk="0" fontAlgn="base" latinLnBrk="0" hangingPunct="0">
              <a:lnSpc>
                <a:spcPct val="100000"/>
              </a:lnSpc>
              <a:spcBef>
                <a:spcPct val="0"/>
              </a:spcBef>
              <a:spcAft>
                <a:spcPct val="0"/>
              </a:spcAft>
              <a:buClrTx/>
              <a:buSzTx/>
              <a:buFontTx/>
              <a:buAutoNum type="arabicPeriod" startAt="5"/>
              <a:tabLst/>
            </a:pPr>
            <a:r>
              <a:rPr kumimoji="0" lang="en-US" altLang="en-US" sz="2000" b="1" i="0" u="none" strike="noStrike" cap="none" normalizeH="0" baseline="0" dirty="0">
                <a:ln>
                  <a:noFill/>
                </a:ln>
                <a:solidFill>
                  <a:srgbClr val="666666"/>
                </a:solidFill>
                <a:effectLst/>
                <a:latin typeface="Montserrat" panose="00000500000000000000" pitchFamily="2" charset="0"/>
              </a:rPr>
              <a:t>User Agent </a:t>
            </a:r>
            <a:r>
              <a:rPr kumimoji="0" lang="en-US" altLang="en-US" sz="2000" b="1" i="0" u="none" strike="noStrike" cap="none" normalizeH="0" baseline="0" dirty="0">
                <a:ln>
                  <a:noFill/>
                </a:ln>
                <a:solidFill>
                  <a:schemeClr val="accent3">
                    <a:lumMod val="60000"/>
                    <a:lumOff val="40000"/>
                  </a:schemeClr>
                </a:solidFill>
                <a:effectLst/>
                <a:latin typeface="Montserrat" panose="00000500000000000000" pitchFamily="2" charset="0"/>
              </a:rPr>
              <a:t>— It tells websites our browser and operating system, providing another piece of data that can be stored and used to target ads.</a:t>
            </a:r>
            <a:endParaRPr kumimoji="0" lang="en-US" altLang="en-US" sz="1400" b="1" i="0" u="none" strike="noStrike" cap="none" normalizeH="0" baseline="0" dirty="0">
              <a:ln>
                <a:noFill/>
              </a:ln>
              <a:solidFill>
                <a:schemeClr val="accent3">
                  <a:lumMod val="60000"/>
                  <a:lumOff val="40000"/>
                </a:schemeClr>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5021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C07E3-4535-C040-DC41-B72A5AA51E5C}"/>
              </a:ext>
            </a:extLst>
          </p:cNvPr>
          <p:cNvSpPr>
            <a:spLocks noGrp="1"/>
          </p:cNvSpPr>
          <p:nvPr>
            <p:ph type="title"/>
          </p:nvPr>
        </p:nvSpPr>
        <p:spPr>
          <a:xfrm>
            <a:off x="303237" y="685800"/>
            <a:ext cx="8859520" cy="830997"/>
          </a:xfrm>
        </p:spPr>
        <p:txBody>
          <a:bodyPr/>
          <a:lstStyle/>
          <a:p>
            <a:pPr algn="ctr"/>
            <a:r>
              <a:rPr lang="en-US" sz="5400" b="1" i="0" dirty="0">
                <a:solidFill>
                  <a:schemeClr val="accent2"/>
                </a:solidFill>
                <a:effectLst/>
                <a:highlight>
                  <a:srgbClr val="FFFFFF"/>
                </a:highlight>
                <a:latin typeface="Nunito" pitchFamily="2" charset="0"/>
              </a:rPr>
              <a:t>Private Browsing</a:t>
            </a:r>
            <a:endParaRPr lang="en-IN" sz="5400" dirty="0">
              <a:solidFill>
                <a:schemeClr val="accent2"/>
              </a:solidFill>
            </a:endParaRPr>
          </a:p>
        </p:txBody>
      </p:sp>
      <p:sp>
        <p:nvSpPr>
          <p:cNvPr id="3" name="Text Placeholder 2">
            <a:extLst>
              <a:ext uri="{FF2B5EF4-FFF2-40B4-BE49-F238E27FC236}">
                <a16:creationId xmlns:a16="http://schemas.microsoft.com/office/drawing/2014/main" id="{DA4AB134-3A2F-8F1E-6524-9738B3D72D1F}"/>
              </a:ext>
            </a:extLst>
          </p:cNvPr>
          <p:cNvSpPr>
            <a:spLocks noGrp="1"/>
          </p:cNvSpPr>
          <p:nvPr>
            <p:ph type="body" idx="1"/>
          </p:nvPr>
        </p:nvSpPr>
        <p:spPr>
          <a:xfrm>
            <a:off x="535940" y="1752600"/>
            <a:ext cx="8072120" cy="4062651"/>
          </a:xfrm>
        </p:spPr>
        <p:txBody>
          <a:bodyPr/>
          <a:lstStyle/>
          <a:p>
            <a:r>
              <a:rPr lang="en-US" sz="2400" b="1" i="0" dirty="0">
                <a:solidFill>
                  <a:schemeClr val="accent3"/>
                </a:solidFill>
                <a:effectLst/>
                <a:highlight>
                  <a:srgbClr val="FFFFFF"/>
                </a:highlight>
                <a:latin typeface="Nunito" pitchFamily="2" charset="0"/>
              </a:rPr>
              <a:t>: </a:t>
            </a:r>
            <a:br>
              <a:rPr lang="en-US" sz="2400" b="1" dirty="0">
                <a:solidFill>
                  <a:schemeClr val="accent3"/>
                </a:solidFill>
              </a:rPr>
            </a:br>
            <a:r>
              <a:rPr lang="en-US" sz="2400" b="1" i="0" dirty="0">
                <a:solidFill>
                  <a:schemeClr val="accent3"/>
                </a:solidFill>
                <a:effectLst/>
                <a:highlight>
                  <a:srgbClr val="FFFFFF"/>
                </a:highlight>
                <a:latin typeface="Nunito" pitchFamily="2" charset="0"/>
              </a:rPr>
              <a:t>Private Browsing is a concept of disabling the browser’s history, removing cookies, and not storing the web cache. The browser will not store browsing information (of the session) such as credentials of the user or the sites visited or the data you enter into forms if private browsing is enabled. Private Browsing doesn’t make you anonymous as your Internet Service Provider (ISP) will still be able to track you. Also, it is a common myth that it will protect users from keyloggers or spyware, but it will not. </a:t>
            </a:r>
            <a:endParaRPr lang="en-IN" sz="2400" b="1" dirty="0">
              <a:solidFill>
                <a:schemeClr val="accent3"/>
              </a:solidFill>
            </a:endParaRPr>
          </a:p>
        </p:txBody>
      </p:sp>
    </p:spTree>
    <p:extLst>
      <p:ext uri="{BB962C8B-B14F-4D97-AF65-F5344CB8AC3E}">
        <p14:creationId xmlns:p14="http://schemas.microsoft.com/office/powerpoint/2010/main" val="3344339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E6896-9BDC-F8BE-E5E7-01B126630BB8}"/>
              </a:ext>
            </a:extLst>
          </p:cNvPr>
          <p:cNvSpPr>
            <a:spLocks noGrp="1"/>
          </p:cNvSpPr>
          <p:nvPr>
            <p:ph type="title"/>
          </p:nvPr>
        </p:nvSpPr>
        <p:spPr>
          <a:xfrm>
            <a:off x="751840" y="1295400"/>
            <a:ext cx="8859520" cy="553998"/>
          </a:xfrm>
        </p:spPr>
        <p:txBody>
          <a:bodyPr/>
          <a:lstStyle/>
          <a:p>
            <a:r>
              <a:rPr lang="en-US" dirty="0"/>
              <a:t>ANONYMOUS BROWSER</a:t>
            </a:r>
            <a:endParaRPr lang="en-IN" dirty="0"/>
          </a:p>
        </p:txBody>
      </p:sp>
      <p:sp>
        <p:nvSpPr>
          <p:cNvPr id="3" name="Text Placeholder 2">
            <a:extLst>
              <a:ext uri="{FF2B5EF4-FFF2-40B4-BE49-F238E27FC236}">
                <a16:creationId xmlns:a16="http://schemas.microsoft.com/office/drawing/2014/main" id="{F2A64C0F-BC3B-B868-296F-71DC760DA4CA}"/>
              </a:ext>
            </a:extLst>
          </p:cNvPr>
          <p:cNvSpPr>
            <a:spLocks noGrp="1"/>
          </p:cNvSpPr>
          <p:nvPr>
            <p:ph type="body" idx="1"/>
          </p:nvPr>
        </p:nvSpPr>
        <p:spPr>
          <a:xfrm>
            <a:off x="5181600" y="2438400"/>
            <a:ext cx="3426460" cy="3447098"/>
          </a:xfrm>
        </p:spPr>
        <p:txBody>
          <a:bodyPr/>
          <a:lstStyle/>
          <a:p>
            <a:r>
              <a:rPr lang="en-US" sz="2800" b="0" i="0" dirty="0">
                <a:solidFill>
                  <a:srgbClr val="333D47"/>
                </a:solidFill>
                <a:effectLst/>
                <a:highlight>
                  <a:srgbClr val="FFFFFF"/>
                </a:highlight>
                <a:latin typeface="Open Sans" panose="020F0502020204030204" pitchFamily="34" charset="0"/>
              </a:rPr>
              <a:t>Anonymous browsers allow users to view websites without revealing any personal information like their IP address</a:t>
            </a:r>
            <a:endParaRPr lang="en-IN" sz="2800" dirty="0"/>
          </a:p>
        </p:txBody>
      </p:sp>
      <p:pic>
        <p:nvPicPr>
          <p:cNvPr id="5" name="Picture 4">
            <a:extLst>
              <a:ext uri="{FF2B5EF4-FFF2-40B4-BE49-F238E27FC236}">
                <a16:creationId xmlns:a16="http://schemas.microsoft.com/office/drawing/2014/main" id="{B9C37F9B-5602-C409-E5E0-0062B44791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240" y="2438400"/>
            <a:ext cx="4724400" cy="3702050"/>
          </a:xfrm>
          <a:prstGeom prst="rect">
            <a:avLst/>
          </a:prstGeom>
        </p:spPr>
      </p:pic>
    </p:spTree>
    <p:extLst>
      <p:ext uri="{BB962C8B-B14F-4D97-AF65-F5344CB8AC3E}">
        <p14:creationId xmlns:p14="http://schemas.microsoft.com/office/powerpoint/2010/main" val="28956102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201</TotalTime>
  <Words>3734</Words>
  <Application>Microsoft Office PowerPoint</Application>
  <PresentationFormat>On-screen Show (4:3)</PresentationFormat>
  <Paragraphs>306</Paragraphs>
  <Slides>56</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56</vt:i4>
      </vt:variant>
    </vt:vector>
  </HeadingPairs>
  <TitlesOfParts>
    <vt:vector size="70" baseType="lpstr">
      <vt:lpstr>Arial</vt:lpstr>
      <vt:lpstr>Arial Black</vt:lpstr>
      <vt:lpstr>Arial MT</vt:lpstr>
      <vt:lpstr>Calibri</vt:lpstr>
      <vt:lpstr>Comic Sans MS</vt:lpstr>
      <vt:lpstr>Montserrat</vt:lpstr>
      <vt:lpstr>Nunito</vt:lpstr>
      <vt:lpstr>Open Sans</vt:lpstr>
      <vt:lpstr>Roboto</vt:lpstr>
      <vt:lpstr>Times New Roman</vt:lpstr>
      <vt:lpstr>Trebuchet MS</vt:lpstr>
      <vt:lpstr>Verdana</vt:lpstr>
      <vt:lpstr>Wingdings</vt:lpstr>
      <vt:lpstr>Office Theme</vt:lpstr>
      <vt:lpstr>PowerPoint Presentation</vt:lpstr>
      <vt:lpstr>CONTENTS ( Learning Outcomes ) </vt:lpstr>
      <vt:lpstr>PowerPoint Presentation</vt:lpstr>
      <vt:lpstr>SOCIAL MEDIA ETIQUETTES</vt:lpstr>
      <vt:lpstr>PowerPoint Presentation</vt:lpstr>
      <vt:lpstr>PowerPoint Presentation</vt:lpstr>
      <vt:lpstr>How do websites track you online ? </vt:lpstr>
      <vt:lpstr>Private Browsing</vt:lpstr>
      <vt:lpstr>ANONYMOUS BROWSER</vt:lpstr>
      <vt:lpstr>PowerPoint Presentation</vt:lpstr>
      <vt:lpstr>DATA PROTECTION</vt:lpstr>
      <vt:lpstr>Practices to Ensure DATA PROTECTION (Confidentiality of information)</vt:lpstr>
      <vt:lpstr>CYBER CRIME</vt:lpstr>
      <vt:lpstr>CYBER BULLYING</vt:lpstr>
      <vt:lpstr>Cyber Trolls</vt:lpstr>
      <vt:lpstr>SPREADING RUMOURS ONLINE</vt:lpstr>
      <vt:lpstr>CYBER STALKING</vt:lpstr>
      <vt:lpstr>PowerPoint Presentation</vt:lpstr>
      <vt:lpstr>NET AND COMMUNICATION ETIQUETTES</vt:lpstr>
      <vt:lpstr>PfiISfiING</vt:lpstr>
      <vt:lpstr>PowerPoint Presentation</vt:lpstr>
      <vt:lpstr>PowerPoint Presentation</vt:lpstr>
      <vt:lpstr>PowerPoint Presentation</vt:lpstr>
      <vt:lpstr>REPORTING CYBERCRIME</vt:lpstr>
      <vt:lpstr>DIGITAL FORENSICS</vt:lpstr>
      <vt:lpstr>BIOMETRIC MODALITIES/TRAITS IN DIGITAL FORENSICS</vt:lpstr>
      <vt:lpstr>CYBER LAW / IT LAW</vt:lpstr>
      <vt:lpstr>IT(Ammedment) Act 2008</vt:lpstr>
      <vt:lpstr>COMMON SOCIAL NETWORKING SITES</vt:lpstr>
      <vt:lpstr>PowerPoint Presentation</vt:lpstr>
      <vt:lpstr>DIGITAL SOCIETY AND NETIZENS</vt:lpstr>
      <vt:lpstr>APPROPRIATE USAGE OF SOCIAL</vt:lpstr>
      <vt:lpstr>PowerPoint Presentation</vt:lpstr>
      <vt:lpstr>Privacy settings</vt:lpstr>
      <vt:lpstr>PowerPoint Presentation</vt:lpstr>
      <vt:lpstr>PowerPoint Presentation</vt:lpstr>
      <vt:lpstr>PowerPoint Presentation</vt:lpstr>
      <vt:lpstr>PowerPoint Presentation</vt:lpstr>
      <vt:lpstr>ADWARE</vt:lpstr>
      <vt:lpstr>FRAUD EMAILS</vt:lpstr>
      <vt:lpstr>RANSOMWARE</vt:lpstr>
      <vt:lpstr>PowerPoint Presentation</vt:lpstr>
      <vt:lpstr>About: FREE and OPEN Source Software (FOSS) Some Related Terms</vt:lpstr>
      <vt:lpstr>PowerPoint Presentation</vt:lpstr>
      <vt:lpstr>About: FREE and OPEN Source Software (FOSS) Some Related Terms</vt:lpstr>
      <vt:lpstr>About: FREE and OPEN Source Software (FOSS)</vt:lpstr>
      <vt:lpstr>E-WASTE MANAGEMENT</vt:lpstr>
      <vt:lpstr>PowerPoint Presentation</vt:lpstr>
      <vt:lpstr>Awareness about health concerns related to the usage of Technology</vt:lpstr>
      <vt:lpstr>MEASURES TO SAFEGUARD FROM NEGATIVE TECHNOLOGICAL EFFECTS</vt:lpstr>
      <vt:lpstr>GENDER ISSUES WHILE TEACHING AND USING COMPUTERS</vt:lpstr>
      <vt:lpstr>SOLUTIONS TO GENDER ISSUES</vt:lpstr>
      <vt:lpstr>DISABILITY ISSUES WHILE TEACHING AND USING COMPUTERS</vt:lpstr>
      <vt:lpstr>Bibliograhy and References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Agni</dc:creator>
  <cp:lastModifiedBy>STUDENT</cp:lastModifiedBy>
  <cp:revision>3</cp:revision>
  <dcterms:created xsi:type="dcterms:W3CDTF">2025-02-10T06:19:48Z</dcterms:created>
  <dcterms:modified xsi:type="dcterms:W3CDTF">2025-02-12T08:06:12Z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2022-02-18T00:00:00Z</vt:filetime>
  </property>
  <property fmtid="{D5CDD505-2E9C-101B-9397-08002B2CF9AE}" pid="3" name="Creator">
    <vt:lpwstr>Microsoft® PowerPoint® 2010</vt:lpwstr>
  </property>
  <property fmtid="{D5CDD505-2E9C-101B-9397-08002B2CF9AE}" pid="4" name="LastSaved">
    <vt:filetime>2025-02-10T00:00:00Z</vt:filetime>
  </property>
  <property fmtid="{D5CDD505-2E9C-101B-9397-08002B2CF9AE}" pid="5" name="Producer">
    <vt:lpwstr>Microsoft® PowerPoint® 2010</vt:lpwstr>
  </property>
</Properties>
</file>